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3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4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7" r:id="rId1"/>
    <p:sldMasterId id="2147483678" r:id="rId2"/>
    <p:sldMasterId id="2147483688" r:id="rId3"/>
    <p:sldMasterId id="2147483668" r:id="rId4"/>
    <p:sldMasterId id="2147483658" r:id="rId5"/>
  </p:sldMasterIdLst>
  <p:notesMasterIdLst>
    <p:notesMasterId r:id="rId15"/>
  </p:notesMasterIdLst>
  <p:handoutMasterIdLst>
    <p:handoutMasterId r:id="rId16"/>
  </p:handoutMasterIdLst>
  <p:sldIdLst>
    <p:sldId id="266" r:id="rId6"/>
    <p:sldId id="1039" r:id="rId7"/>
    <p:sldId id="1041" r:id="rId8"/>
    <p:sldId id="284" r:id="rId9"/>
    <p:sldId id="366" r:id="rId10"/>
    <p:sldId id="365" r:id="rId11"/>
    <p:sldId id="345" r:id="rId12"/>
    <p:sldId id="367" r:id="rId13"/>
    <p:sldId id="1042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FF9BE602-8F68-4414-822A-D5311EBF5A47}">
          <p14:sldIdLst>
            <p14:sldId id="266"/>
            <p14:sldId id="1039"/>
            <p14:sldId id="1041"/>
            <p14:sldId id="284"/>
            <p14:sldId id="366"/>
            <p14:sldId id="365"/>
            <p14:sldId id="345"/>
            <p14:sldId id="367"/>
            <p14:sldId id="1042"/>
          </p14:sldIdLst>
        </p14:section>
        <p14:section name="Sample Slides" id="{2590006C-A577-4362-AE9A-A60BE63D27A4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3888">
          <p15:clr>
            <a:srgbClr val="A4A3A4"/>
          </p15:clr>
        </p15:guide>
        <p15:guide id="2" orient="horz" pos="4224">
          <p15:clr>
            <a:srgbClr val="A4A3A4"/>
          </p15:clr>
        </p15:guide>
        <p15:guide id="3" orient="horz" pos="144">
          <p15:clr>
            <a:srgbClr val="A4A3A4"/>
          </p15:clr>
        </p15:guide>
        <p15:guide id="4" orient="horz" pos="1776" userDrawn="1">
          <p15:clr>
            <a:srgbClr val="A4A3A4"/>
          </p15:clr>
        </p15:guide>
        <p15:guide id="5" pos="2880">
          <p15:clr>
            <a:srgbClr val="A4A3A4"/>
          </p15:clr>
        </p15:guide>
        <p15:guide id="6" pos="5184">
          <p15:clr>
            <a:srgbClr val="A4A3A4"/>
          </p15:clr>
        </p15:guide>
        <p15:guide id="7" pos="2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anna Swenson" initials="JS" lastIdx="10" clrIdx="0">
    <p:extLst/>
  </p:cmAuthor>
  <p:cmAuthor id="2" name="Anderson, Gretchen R" initials="AGR" lastIdx="4" clrIdx="1">
    <p:extLst>
      <p:ext uri="{19B8F6BF-5375-455C-9EA6-DF929625EA0E}">
        <p15:presenceInfo xmlns:p15="http://schemas.microsoft.com/office/powerpoint/2012/main" userId="S-1-5-21-2966119792-2635991036-4117835597-520704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03E69"/>
    <a:srgbClr val="67B2E8"/>
    <a:srgbClr val="000000"/>
    <a:srgbClr val="0096C4"/>
    <a:srgbClr val="5798C5"/>
    <a:srgbClr val="82941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316" autoAdjust="0"/>
    <p:restoredTop sz="95268" autoAdjust="0"/>
  </p:normalViewPr>
  <p:slideViewPr>
    <p:cSldViewPr showGuides="1">
      <p:cViewPr varScale="1">
        <p:scale>
          <a:sx n="58" d="100"/>
          <a:sy n="58" d="100"/>
        </p:scale>
        <p:origin x="1757" y="67"/>
      </p:cViewPr>
      <p:guideLst>
        <p:guide orient="horz" pos="3888"/>
        <p:guide orient="horz" pos="4224"/>
        <p:guide orient="horz" pos="144"/>
        <p:guide orient="horz" pos="1776"/>
        <p:guide pos="2880"/>
        <p:guide pos="5184"/>
        <p:guide pos="28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0" d="100"/>
        <a:sy n="120" d="100"/>
      </p:scale>
      <p:origin x="0" y="0"/>
    </p:cViewPr>
  </p:sorterViewPr>
  <p:notesViewPr>
    <p:cSldViewPr>
      <p:cViewPr varScale="1">
        <p:scale>
          <a:sx n="70" d="100"/>
          <a:sy n="70" d="100"/>
        </p:scale>
        <p:origin x="3126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5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3D6C940-6973-7445-9336-F7BFDA57AD2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B9EC27-1716-5645-9F35-C5DB97ED712D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1BAB4B-31EF-3F45-9306-6BF6675C115D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2D2720-653F-3F49-89D4-F77DBE5FAAA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DAB7D5-30E7-004D-9806-E77FA19A388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A49274-7337-964E-88D4-E9C1B541F15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15205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B4357D-A3AF-D646-B5E3-D136815C331A}" type="datetimeFigureOut">
              <a:rPr lang="en-US" smtClean="0"/>
              <a:t>8/28/2019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2EBE72-6C32-9949-A1CA-EF2D1A28D9D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9473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BE72-6C32-9949-A1CA-EF2D1A28D9DF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1232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5FB30E-D848-4378-B48E-9B8140ECE67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0943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BE72-6C32-9949-A1CA-EF2D1A28D9DF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52283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BE72-6C32-9949-A1CA-EF2D1A28D9DF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0192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marR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BE72-6C32-9949-A1CA-EF2D1A28D9DF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91323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BE72-6C32-9949-A1CA-EF2D1A28D9DF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008920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BE72-6C32-9949-A1CA-EF2D1A28D9DF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742911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22EBE72-6C32-9949-A1CA-EF2D1A28D9DF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11072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 userDrawn="1"/>
        </p:nvSpPr>
        <p:spPr>
          <a:xfrm>
            <a:off x="0" y="0"/>
            <a:ext cx="9144000" cy="61722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 w="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Title 1"/>
          <p:cNvSpPr>
            <a:spLocks noGrp="1"/>
          </p:cNvSpPr>
          <p:nvPr>
            <p:ph type="title" hasCustomPrompt="1"/>
          </p:nvPr>
        </p:nvSpPr>
        <p:spPr bwMode="invGray">
          <a:xfrm>
            <a:off x="457200" y="914399"/>
            <a:ext cx="5669280" cy="2468880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0" name="Text Placeholder 2"/>
          <p:cNvSpPr>
            <a:spLocks noGrp="1"/>
          </p:cNvSpPr>
          <p:nvPr>
            <p:ph type="body" idx="1"/>
          </p:nvPr>
        </p:nvSpPr>
        <p:spPr bwMode="grayWhite">
          <a:xfrm>
            <a:off x="457200" y="3566160"/>
            <a:ext cx="5669280" cy="1097280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55080"/>
            <a:ext cx="1143000" cy="285442"/>
          </a:xfrm>
          <a:prstGeom prst="rect">
            <a:avLst/>
          </a:prstGeom>
          <a:noFill/>
        </p:spPr>
      </p:pic>
      <p:sp>
        <p:nvSpPr>
          <p:cNvPr id="32" name="Text Placeholder 8"/>
          <p:cNvSpPr>
            <a:spLocks noGrp="1"/>
          </p:cNvSpPr>
          <p:nvPr>
            <p:ph type="body" sz="quarter" idx="10"/>
          </p:nvPr>
        </p:nvSpPr>
        <p:spPr bwMode="blackWhite">
          <a:xfrm>
            <a:off x="457200" y="5120640"/>
            <a:ext cx="5669280" cy="304800"/>
          </a:xfrm>
        </p:spPr>
        <p:txBody>
          <a:bodyPr/>
          <a:lstStyle>
            <a:lvl1pPr marL="9144" indent="0">
              <a:buNone/>
              <a:defRPr>
                <a:solidFill>
                  <a:schemeClr val="bg1"/>
                </a:solidFill>
              </a:defRPr>
            </a:lvl1pPr>
            <a:lvl2pPr marL="320040" indent="0"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06424" indent="0">
              <a:buNone/>
              <a:defRPr>
                <a:solidFill>
                  <a:schemeClr val="bg1"/>
                </a:solidFill>
              </a:defRPr>
            </a:lvl4pPr>
            <a:lvl5pPr marL="147218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3" name="Text Placeholder 8"/>
          <p:cNvSpPr>
            <a:spLocks noGrp="1"/>
          </p:cNvSpPr>
          <p:nvPr>
            <p:ph type="body" sz="quarter" idx="11"/>
          </p:nvPr>
        </p:nvSpPr>
        <p:spPr bwMode="blackWhite">
          <a:xfrm>
            <a:off x="457200" y="5486400"/>
            <a:ext cx="5669280" cy="304800"/>
          </a:xfrm>
        </p:spPr>
        <p:txBody>
          <a:bodyPr/>
          <a:lstStyle>
            <a:lvl1pPr marL="9144" indent="0">
              <a:buNone/>
              <a:defRPr sz="1600" i="1">
                <a:solidFill>
                  <a:schemeClr val="bg1"/>
                </a:solidFill>
              </a:defRPr>
            </a:lvl1pPr>
            <a:lvl2pPr marL="320040" indent="0"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06424" indent="0">
              <a:buNone/>
              <a:defRPr>
                <a:solidFill>
                  <a:schemeClr val="bg1"/>
                </a:solidFill>
              </a:defRPr>
            </a:lvl4pPr>
            <a:lvl5pPr marL="147218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34" name="Group 33"/>
          <p:cNvGrpSpPr/>
          <p:nvPr userDrawn="1"/>
        </p:nvGrpSpPr>
        <p:grpSpPr>
          <a:xfrm>
            <a:off x="6355081" y="0"/>
            <a:ext cx="2825572" cy="5701472"/>
            <a:chOff x="6355081" y="0"/>
            <a:chExt cx="2825572" cy="5701472"/>
          </a:xfrm>
        </p:grpSpPr>
        <p:sp>
          <p:nvSpPr>
            <p:cNvPr id="35" name="Pentagon 8"/>
            <p:cNvSpPr>
              <a:spLocks noChangeAspect="1"/>
            </p:cNvSpPr>
            <p:nvPr userDrawn="1"/>
          </p:nvSpPr>
          <p:spPr>
            <a:xfrm rot="5400000">
              <a:off x="5670078" y="2190897"/>
              <a:ext cx="4195578" cy="2825572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48098 w 948098"/>
                <a:gd name="connsiteY0" fmla="*/ 0 h 661108"/>
                <a:gd name="connsiteX1" fmla="*/ 719657 w 948098"/>
                <a:gd name="connsiteY1" fmla="*/ 661108 h 661108"/>
                <a:gd name="connsiteX2" fmla="*/ 2505 w 948098"/>
                <a:gd name="connsiteY2" fmla="*/ 661108 h 661108"/>
                <a:gd name="connsiteX3" fmla="*/ 0 w 948098"/>
                <a:gd name="connsiteY3" fmla="*/ 20609 h 661108"/>
                <a:gd name="connsiteX0" fmla="*/ 942485 w 942485"/>
                <a:gd name="connsiteY0" fmla="*/ 7454 h 640499"/>
                <a:gd name="connsiteX1" fmla="*/ 719657 w 942485"/>
                <a:gd name="connsiteY1" fmla="*/ 640499 h 640499"/>
                <a:gd name="connsiteX2" fmla="*/ 2505 w 942485"/>
                <a:gd name="connsiteY2" fmla="*/ 640499 h 640499"/>
                <a:gd name="connsiteX3" fmla="*/ 0 w 942485"/>
                <a:gd name="connsiteY3" fmla="*/ 0 h 640499"/>
                <a:gd name="connsiteX0" fmla="*/ 940200 w 940200"/>
                <a:gd name="connsiteY0" fmla="*/ 6692 h 639737"/>
                <a:gd name="connsiteX1" fmla="*/ 717372 w 940200"/>
                <a:gd name="connsiteY1" fmla="*/ 639737 h 639737"/>
                <a:gd name="connsiteX2" fmla="*/ 220 w 940200"/>
                <a:gd name="connsiteY2" fmla="*/ 639737 h 639737"/>
                <a:gd name="connsiteX3" fmla="*/ 0 w 940200"/>
                <a:gd name="connsiteY3" fmla="*/ 0 h 639737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016 h 633045"/>
                <a:gd name="connsiteX0" fmla="*/ 940962 w 940962"/>
                <a:gd name="connsiteY0" fmla="*/ 0 h 633045"/>
                <a:gd name="connsiteX1" fmla="*/ 718134 w 940962"/>
                <a:gd name="connsiteY1" fmla="*/ 633045 h 633045"/>
                <a:gd name="connsiteX2" fmla="*/ 982 w 940962"/>
                <a:gd name="connsiteY2" fmla="*/ 633045 h 633045"/>
                <a:gd name="connsiteX3" fmla="*/ 0 w 940962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983" h="633045">
                  <a:moveTo>
                    <a:pt x="939983" y="0"/>
                  </a:moveTo>
                  <a:lnTo>
                    <a:pt x="717155" y="633045"/>
                  </a:lnTo>
                  <a:lnTo>
                    <a:pt x="3" y="633045"/>
                  </a:lnTo>
                  <a:cubicBezTo>
                    <a:pt x="-70" y="419799"/>
                    <a:pt x="1379" y="221785"/>
                    <a:pt x="1306" y="7778"/>
                  </a:cubicBezTo>
                </a:path>
              </a:pathLst>
            </a:custGeom>
            <a:noFill/>
            <a:ln w="92075">
              <a:solidFill>
                <a:schemeClr val="bg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Pentagon 8"/>
            <p:cNvSpPr>
              <a:spLocks noChangeAspect="1"/>
            </p:cNvSpPr>
            <p:nvPr userDrawn="1"/>
          </p:nvSpPr>
          <p:spPr>
            <a:xfrm rot="5400000">
              <a:off x="6340995" y="1279005"/>
              <a:ext cx="4116021" cy="1558011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92075">
              <a:solidFill>
                <a:schemeClr val="bg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5788513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744"/>
            <a:ext cx="4038600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0744"/>
            <a:ext cx="4038600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645206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1 sub title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113"/>
            <a:ext cx="4040188" cy="4027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041775" cy="4027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339314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itle/ 2 sub titles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113"/>
            <a:ext cx="4040188" cy="4027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041775" cy="402748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09513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5018367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89616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left conten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744"/>
            <a:ext cx="4038600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075706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right content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0744"/>
            <a:ext cx="4038600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909908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col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0"/>
          </p:nvPr>
        </p:nvSpPr>
        <p:spPr>
          <a:xfrm>
            <a:off x="457200" y="1380744"/>
            <a:ext cx="4041648" cy="1554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11"/>
          </p:nvPr>
        </p:nvSpPr>
        <p:spPr>
          <a:xfrm>
            <a:off x="4645152" y="1380744"/>
            <a:ext cx="4041648" cy="155448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2"/>
          </p:nvPr>
        </p:nvSpPr>
        <p:spPr>
          <a:xfrm>
            <a:off x="457200" y="3124200"/>
            <a:ext cx="8229600" cy="2910840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402478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1 sub title/2 column conten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113"/>
            <a:ext cx="4040188" cy="21224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041775" cy="21224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446049" y="4049713"/>
            <a:ext cx="8240751" cy="18938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789248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sub titles/2 column content/graphi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4040188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916113"/>
            <a:ext cx="4040188" cy="21224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43000"/>
            <a:ext cx="4041775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041775" cy="21224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sz="quarter" idx="11"/>
          </p:nvPr>
        </p:nvSpPr>
        <p:spPr>
          <a:xfrm>
            <a:off x="446049" y="4049713"/>
            <a:ext cx="8240751" cy="1893887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84123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 flipH="1">
            <a:off x="-45720" y="0"/>
            <a:ext cx="2825572" cy="5701472"/>
            <a:chOff x="6355081" y="0"/>
            <a:chExt cx="2825572" cy="5701472"/>
          </a:xfrm>
        </p:grpSpPr>
        <p:sp>
          <p:nvSpPr>
            <p:cNvPr id="19" name="Pentagon 8"/>
            <p:cNvSpPr>
              <a:spLocks noChangeAspect="1"/>
            </p:cNvSpPr>
            <p:nvPr userDrawn="1"/>
          </p:nvSpPr>
          <p:spPr>
            <a:xfrm rot="5400000">
              <a:off x="5670078" y="2190897"/>
              <a:ext cx="4195578" cy="2825572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48098 w 948098"/>
                <a:gd name="connsiteY0" fmla="*/ 0 h 661108"/>
                <a:gd name="connsiteX1" fmla="*/ 719657 w 948098"/>
                <a:gd name="connsiteY1" fmla="*/ 661108 h 661108"/>
                <a:gd name="connsiteX2" fmla="*/ 2505 w 948098"/>
                <a:gd name="connsiteY2" fmla="*/ 661108 h 661108"/>
                <a:gd name="connsiteX3" fmla="*/ 0 w 948098"/>
                <a:gd name="connsiteY3" fmla="*/ 20609 h 661108"/>
                <a:gd name="connsiteX0" fmla="*/ 942485 w 942485"/>
                <a:gd name="connsiteY0" fmla="*/ 7454 h 640499"/>
                <a:gd name="connsiteX1" fmla="*/ 719657 w 942485"/>
                <a:gd name="connsiteY1" fmla="*/ 640499 h 640499"/>
                <a:gd name="connsiteX2" fmla="*/ 2505 w 942485"/>
                <a:gd name="connsiteY2" fmla="*/ 640499 h 640499"/>
                <a:gd name="connsiteX3" fmla="*/ 0 w 942485"/>
                <a:gd name="connsiteY3" fmla="*/ 0 h 640499"/>
                <a:gd name="connsiteX0" fmla="*/ 940200 w 940200"/>
                <a:gd name="connsiteY0" fmla="*/ 6692 h 639737"/>
                <a:gd name="connsiteX1" fmla="*/ 717372 w 940200"/>
                <a:gd name="connsiteY1" fmla="*/ 639737 h 639737"/>
                <a:gd name="connsiteX2" fmla="*/ 220 w 940200"/>
                <a:gd name="connsiteY2" fmla="*/ 639737 h 639737"/>
                <a:gd name="connsiteX3" fmla="*/ 0 w 940200"/>
                <a:gd name="connsiteY3" fmla="*/ 0 h 639737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016 h 633045"/>
                <a:gd name="connsiteX0" fmla="*/ 940962 w 940962"/>
                <a:gd name="connsiteY0" fmla="*/ 0 h 633045"/>
                <a:gd name="connsiteX1" fmla="*/ 718134 w 940962"/>
                <a:gd name="connsiteY1" fmla="*/ 633045 h 633045"/>
                <a:gd name="connsiteX2" fmla="*/ 982 w 940962"/>
                <a:gd name="connsiteY2" fmla="*/ 633045 h 633045"/>
                <a:gd name="connsiteX3" fmla="*/ 0 w 940962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983" h="633045">
                  <a:moveTo>
                    <a:pt x="939983" y="0"/>
                  </a:moveTo>
                  <a:lnTo>
                    <a:pt x="717155" y="633045"/>
                  </a:lnTo>
                  <a:lnTo>
                    <a:pt x="3" y="633045"/>
                  </a:lnTo>
                  <a:cubicBezTo>
                    <a:pt x="-70" y="419799"/>
                    <a:pt x="1379" y="221785"/>
                    <a:pt x="1306" y="7778"/>
                  </a:cubicBezTo>
                </a:path>
              </a:pathLst>
            </a:custGeom>
            <a:noFill/>
            <a:ln w="92075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Pentagon 8"/>
            <p:cNvSpPr>
              <a:spLocks noChangeAspect="1"/>
            </p:cNvSpPr>
            <p:nvPr userDrawn="1"/>
          </p:nvSpPr>
          <p:spPr>
            <a:xfrm rot="5400000">
              <a:off x="6340995" y="1279005"/>
              <a:ext cx="4116021" cy="1558011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92075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Rectangle 20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6355080"/>
            <a:ext cx="1143000" cy="2857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</p:spPr>
      </p:pic>
      <p:sp>
        <p:nvSpPr>
          <p:cNvPr id="23" name="Title 1"/>
          <p:cNvSpPr>
            <a:spLocks noGrp="1"/>
          </p:cNvSpPr>
          <p:nvPr>
            <p:ph type="title" hasCustomPrompt="1"/>
          </p:nvPr>
        </p:nvSpPr>
        <p:spPr>
          <a:xfrm>
            <a:off x="3017520" y="914399"/>
            <a:ext cx="5669280" cy="2468880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4" name="Text Placeholder 2"/>
          <p:cNvSpPr>
            <a:spLocks noGrp="1"/>
          </p:cNvSpPr>
          <p:nvPr>
            <p:ph type="body" idx="1"/>
          </p:nvPr>
        </p:nvSpPr>
        <p:spPr>
          <a:xfrm>
            <a:off x="3017520" y="3566160"/>
            <a:ext cx="5669280" cy="1097280"/>
          </a:xfrm>
        </p:spPr>
        <p:txBody>
          <a:bodyPr anchor="t" anchorCtr="0"/>
          <a:lstStyle>
            <a:lvl1pPr marL="0" indent="0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3017520" y="5120640"/>
            <a:ext cx="5669280" cy="304800"/>
          </a:xfrm>
        </p:spPr>
        <p:txBody>
          <a:bodyPr/>
          <a:lstStyle>
            <a:lvl1pPr marL="9144" indent="0">
              <a:buNone/>
              <a:defRPr>
                <a:solidFill>
                  <a:schemeClr val="tx2"/>
                </a:solidFill>
              </a:defRPr>
            </a:lvl1pPr>
            <a:lvl2pPr marL="320040" indent="0"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06424" indent="0">
              <a:buNone/>
              <a:defRPr>
                <a:solidFill>
                  <a:schemeClr val="bg1"/>
                </a:solidFill>
              </a:defRPr>
            </a:lvl4pPr>
            <a:lvl5pPr marL="147218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017520" y="5486400"/>
            <a:ext cx="5669280" cy="304800"/>
          </a:xfrm>
        </p:spPr>
        <p:txBody>
          <a:bodyPr/>
          <a:lstStyle>
            <a:lvl1pPr marL="9144" indent="0">
              <a:buNone/>
              <a:defRPr sz="1600" i="1">
                <a:solidFill>
                  <a:schemeClr val="tx2"/>
                </a:solidFill>
              </a:defRPr>
            </a:lvl1pPr>
            <a:lvl2pPr marL="320040" indent="0"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06424" indent="0">
              <a:buNone/>
              <a:defRPr>
                <a:solidFill>
                  <a:schemeClr val="bg1"/>
                </a:solidFill>
              </a:defRPr>
            </a:lvl4pPr>
            <a:lvl5pPr marL="147218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594057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80744"/>
            <a:ext cx="8229600" cy="2057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3646449"/>
            <a:ext cx="8229600" cy="2057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777062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2 sub titles/2 row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16151"/>
            <a:ext cx="8229600" cy="160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sz="half" idx="10"/>
          </p:nvPr>
        </p:nvSpPr>
        <p:spPr>
          <a:xfrm>
            <a:off x="457200" y="4332249"/>
            <a:ext cx="8229600" cy="16002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1"/>
          </p:nvPr>
        </p:nvSpPr>
        <p:spPr>
          <a:xfrm>
            <a:off x="457200" y="1143000"/>
            <a:ext cx="8229600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2"/>
          </p:nvPr>
        </p:nvSpPr>
        <p:spPr>
          <a:xfrm>
            <a:off x="457200" y="3584691"/>
            <a:ext cx="8229600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674832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pecialty table of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17649" y="1382750"/>
            <a:ext cx="5508702" cy="4560849"/>
          </a:xfrm>
        </p:spPr>
        <p:txBody>
          <a:bodyPr/>
          <a:lstStyle>
            <a:lvl1pPr marL="9144" indent="0">
              <a:buFontTx/>
              <a:buNone/>
              <a:defRPr/>
            </a:lvl1pPr>
            <a:lvl2pPr marL="320040" indent="0">
              <a:buFontTx/>
              <a:buNone/>
              <a:defRPr/>
            </a:lvl2pPr>
            <a:lvl3pPr marL="740664" indent="0">
              <a:buFontTx/>
              <a:buNone/>
              <a:defRPr/>
            </a:lvl3pPr>
            <a:lvl4pPr marL="1106424" indent="0">
              <a:buFontTx/>
              <a:buNone/>
              <a:defRPr/>
            </a:lvl4pPr>
            <a:lvl5pPr marL="1472184" indent="0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487236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Biography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8"/>
          </p:nvPr>
        </p:nvSpPr>
        <p:spPr>
          <a:xfrm>
            <a:off x="457199" y="1371600"/>
            <a:ext cx="1106424" cy="1088136"/>
          </a:xfrm>
        </p:spPr>
        <p:txBody>
          <a:bodyPr/>
          <a:lstStyle>
            <a:lvl1pPr marL="9144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9"/>
          </p:nvPr>
        </p:nvSpPr>
        <p:spPr>
          <a:xfrm>
            <a:off x="457199" y="2565400"/>
            <a:ext cx="1106424" cy="1088136"/>
          </a:xfrm>
        </p:spPr>
        <p:txBody>
          <a:bodyPr/>
          <a:lstStyle>
            <a:lvl1pPr marL="9144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20"/>
          </p:nvPr>
        </p:nvSpPr>
        <p:spPr>
          <a:xfrm>
            <a:off x="457199" y="3759200"/>
            <a:ext cx="1106424" cy="1088136"/>
          </a:xfrm>
        </p:spPr>
        <p:txBody>
          <a:bodyPr/>
          <a:lstStyle>
            <a:lvl1pPr marL="9144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21"/>
          </p:nvPr>
        </p:nvSpPr>
        <p:spPr>
          <a:xfrm>
            <a:off x="457199" y="4953000"/>
            <a:ext cx="1106424" cy="1088136"/>
          </a:xfrm>
        </p:spPr>
        <p:txBody>
          <a:bodyPr/>
          <a:lstStyle>
            <a:lvl1pPr marL="9144" indent="0">
              <a:buFontTx/>
              <a:buNone/>
              <a:defRPr sz="1400"/>
            </a:lvl1pPr>
          </a:lstStyle>
          <a:p>
            <a:endParaRPr lang="en-US" dirty="0"/>
          </a:p>
        </p:txBody>
      </p:sp>
      <p:sp>
        <p:nvSpPr>
          <p:cNvPr id="20" name="Content Placeholder 19"/>
          <p:cNvSpPr>
            <a:spLocks noGrp="1"/>
          </p:cNvSpPr>
          <p:nvPr>
            <p:ph sz="quarter" idx="22"/>
          </p:nvPr>
        </p:nvSpPr>
        <p:spPr>
          <a:xfrm>
            <a:off x="1905000" y="2624328"/>
            <a:ext cx="6510528" cy="182880"/>
          </a:xfrm>
        </p:spPr>
        <p:txBody>
          <a:bodyPr lIns="0" tIns="0" rIns="0" bIns="45720" anchor="ctr"/>
          <a:lstStyle>
            <a:lvl1pPr marL="9144" indent="0">
              <a:spcAft>
                <a:spcPts val="0"/>
              </a:spcAft>
              <a:buFontTx/>
              <a:buNone/>
              <a:defRPr sz="1600" b="0">
                <a:solidFill>
                  <a:srgbClr val="0C20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2" name="Text Placeholder 21"/>
          <p:cNvSpPr>
            <a:spLocks noGrp="1"/>
          </p:cNvSpPr>
          <p:nvPr>
            <p:ph type="body" sz="quarter" idx="23"/>
          </p:nvPr>
        </p:nvSpPr>
        <p:spPr>
          <a:xfrm>
            <a:off x="1905000" y="2825496"/>
            <a:ext cx="6510528" cy="832104"/>
          </a:xfrm>
        </p:spPr>
        <p:txBody>
          <a:bodyPr lIns="18288" tIns="0" rIns="0" bIns="0"/>
          <a:lstStyle>
            <a:lvl1pPr marL="9144" indent="0">
              <a:spcAft>
                <a:spcPts val="0"/>
              </a:spcAft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24"/>
          </p:nvPr>
        </p:nvSpPr>
        <p:spPr>
          <a:xfrm>
            <a:off x="1905000" y="3813048"/>
            <a:ext cx="6510528" cy="182880"/>
          </a:xfrm>
        </p:spPr>
        <p:txBody>
          <a:bodyPr lIns="0" tIns="0" rIns="0" bIns="45720" anchor="ctr" anchorCtr="0"/>
          <a:lstStyle>
            <a:lvl1pPr marL="9144" indent="0">
              <a:spcAft>
                <a:spcPts val="0"/>
              </a:spcAft>
              <a:buFontTx/>
              <a:buNone/>
              <a:defRPr sz="1600" b="0">
                <a:solidFill>
                  <a:srgbClr val="0C20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6" name="Text Placeholder 25"/>
          <p:cNvSpPr>
            <a:spLocks noGrp="1"/>
          </p:cNvSpPr>
          <p:nvPr>
            <p:ph type="body" sz="quarter" idx="25"/>
          </p:nvPr>
        </p:nvSpPr>
        <p:spPr>
          <a:xfrm>
            <a:off x="1905000" y="4014216"/>
            <a:ext cx="6510528" cy="786384"/>
          </a:xfrm>
        </p:spPr>
        <p:txBody>
          <a:bodyPr lIns="18288" tIns="0" rIns="0" bIns="0"/>
          <a:lstStyle>
            <a:lvl1pPr marL="9144" indent="0">
              <a:spcAft>
                <a:spcPts val="0"/>
              </a:spcAft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8" name="Text Placeholder 27"/>
          <p:cNvSpPr>
            <a:spLocks noGrp="1"/>
          </p:cNvSpPr>
          <p:nvPr>
            <p:ph type="body" sz="quarter" idx="26"/>
          </p:nvPr>
        </p:nvSpPr>
        <p:spPr>
          <a:xfrm>
            <a:off x="1905000" y="5010912"/>
            <a:ext cx="6510528" cy="182880"/>
          </a:xfrm>
        </p:spPr>
        <p:txBody>
          <a:bodyPr lIns="0" tIns="0" rIns="0" bIns="45720" anchor="ctr"/>
          <a:lstStyle>
            <a:lvl1pPr marL="9144" indent="0">
              <a:spcAft>
                <a:spcPts val="0"/>
              </a:spcAft>
              <a:buFontTx/>
              <a:buNone/>
              <a:defRPr sz="1600" b="0">
                <a:solidFill>
                  <a:srgbClr val="0C2074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29"/>
          <p:cNvSpPr>
            <a:spLocks noGrp="1"/>
          </p:cNvSpPr>
          <p:nvPr>
            <p:ph type="body" sz="quarter" idx="27"/>
          </p:nvPr>
        </p:nvSpPr>
        <p:spPr>
          <a:xfrm>
            <a:off x="1905000" y="5221224"/>
            <a:ext cx="6510528" cy="798576"/>
          </a:xfrm>
        </p:spPr>
        <p:txBody>
          <a:bodyPr lIns="18288" tIns="0" rIns="0" bIns="0"/>
          <a:lstStyle>
            <a:lvl1pPr marL="9144" indent="0">
              <a:spcAft>
                <a:spcPts val="0"/>
              </a:spcAft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31"/>
          <p:cNvSpPr>
            <a:spLocks noGrp="1"/>
          </p:cNvSpPr>
          <p:nvPr>
            <p:ph type="body" sz="quarter" idx="28"/>
          </p:nvPr>
        </p:nvSpPr>
        <p:spPr>
          <a:xfrm>
            <a:off x="1901952" y="1426464"/>
            <a:ext cx="6510528" cy="182880"/>
          </a:xfrm>
        </p:spPr>
        <p:txBody>
          <a:bodyPr lIns="0" tIns="0" rIns="0" bIns="45720" anchor="ctr"/>
          <a:lstStyle>
            <a:lvl1pPr marL="9144" indent="0">
              <a:spcAft>
                <a:spcPts val="0"/>
              </a:spcAft>
              <a:buFontTx/>
              <a:buNone/>
              <a:defRPr sz="1600" b="0">
                <a:solidFill>
                  <a:srgbClr val="0C2074"/>
                </a:solidFill>
              </a:defRPr>
            </a:lvl1pPr>
            <a:lvl5pPr marL="1472184" indent="0"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/>
          </p:nvPr>
        </p:nvSpPr>
        <p:spPr>
          <a:xfrm>
            <a:off x="1901952" y="1627632"/>
            <a:ext cx="6510528" cy="810768"/>
          </a:xfrm>
        </p:spPr>
        <p:txBody>
          <a:bodyPr lIns="18288" tIns="0" rIns="0" bIns="0"/>
          <a:lstStyle>
            <a:lvl1pPr marL="9144" indent="0">
              <a:spcAft>
                <a:spcPts val="100"/>
              </a:spcAft>
              <a:buFontTx/>
              <a:buNone/>
              <a:defRPr sz="14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440167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Title/L content, R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648200" y="1371600"/>
            <a:ext cx="4038600" cy="4572000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1"/>
          </p:nvPr>
        </p:nvSpPr>
        <p:spPr>
          <a:xfrm>
            <a:off x="457200" y="1380744"/>
            <a:ext cx="4041648" cy="4562856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2481434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Title/R content, L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80744"/>
            <a:ext cx="4038600" cy="45628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371600"/>
            <a:ext cx="4038600" cy="4572000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45753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biograp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43200" y="618172"/>
            <a:ext cx="5943600" cy="801688"/>
          </a:xfrm>
        </p:spPr>
        <p:txBody>
          <a:bodyPr>
            <a:normAutofit/>
          </a:bodyPr>
          <a:lstStyle>
            <a:lvl1pPr>
              <a:defRPr sz="2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743200" y="1417852"/>
            <a:ext cx="5943600" cy="1828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457200" y="1022793"/>
            <a:ext cx="2209800" cy="2170112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half" idx="11"/>
          </p:nvPr>
        </p:nvSpPr>
        <p:spPr>
          <a:xfrm>
            <a:off x="2743200" y="4106260"/>
            <a:ext cx="5943600" cy="18288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1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Picture Placeholder 5"/>
          <p:cNvSpPr>
            <a:spLocks noGrp="1"/>
          </p:cNvSpPr>
          <p:nvPr>
            <p:ph type="pic" sz="quarter" idx="12"/>
          </p:nvPr>
        </p:nvSpPr>
        <p:spPr>
          <a:xfrm>
            <a:off x="457200" y="3711201"/>
            <a:ext cx="2209800" cy="2170112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/>
          </p:nvPr>
        </p:nvSpPr>
        <p:spPr>
          <a:xfrm>
            <a:off x="2743200" y="3310128"/>
            <a:ext cx="5486400" cy="804672"/>
          </a:xfrm>
        </p:spPr>
        <p:txBody>
          <a:bodyPr lIns="0" tIns="0" rIns="0" bIns="0" anchor="b" anchorCtr="0">
            <a:normAutofit/>
          </a:bodyPr>
          <a:lstStyle>
            <a:lvl1pPr marL="9144" indent="0">
              <a:buNone/>
              <a:defRPr sz="2200">
                <a:solidFill>
                  <a:schemeClr val="accent1"/>
                </a:solidFill>
              </a:defRPr>
            </a:lvl1pPr>
          </a:lstStyle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40924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title/graphic/2 sub title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1"/>
            <a:ext cx="4040188" cy="25145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4041775" cy="25145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282149"/>
            <a:ext cx="8229600" cy="151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92715"/>
            <a:ext cx="4040188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92715"/>
            <a:ext cx="4041775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32554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no title/graphic/2 sub titles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3429001"/>
            <a:ext cx="4040188" cy="25145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1"/>
            <a:ext cx="4041775" cy="2514599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0"/>
          </p:nvPr>
        </p:nvSpPr>
        <p:spPr>
          <a:xfrm>
            <a:off x="457200" y="1282149"/>
            <a:ext cx="8229600" cy="1513518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457200" y="2792715"/>
            <a:ext cx="4040188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792715"/>
            <a:ext cx="4041775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16113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title/full photo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385887"/>
            <a:ext cx="8229600" cy="4557713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478905" y="1371600"/>
            <a:ext cx="3200400" cy="228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144" indent="0" algn="ctr">
              <a:buFontTx/>
              <a:buNone/>
              <a:defRPr/>
            </a:lvl1pPr>
            <a:lvl2pPr marL="320040" indent="0" algn="ctr">
              <a:buFontTx/>
              <a:buNone/>
              <a:defRPr/>
            </a:lvl2pPr>
            <a:lvl3pPr marL="740664" indent="0" algn="ctr">
              <a:buFontTx/>
              <a:buNone/>
              <a:defRPr/>
            </a:lvl3pPr>
            <a:lvl4pPr marL="1106424" indent="0" algn="ctr">
              <a:buFontTx/>
              <a:buNone/>
              <a:defRPr/>
            </a:lvl4pPr>
            <a:lvl5pPr marL="1472184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8499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w/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6172200"/>
            <a:ext cx="9144000" cy="68580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91400" y="6355080"/>
            <a:ext cx="1143000" cy="285750"/>
          </a:xfrm>
          <a:prstGeom prst="rect">
            <a:avLst/>
          </a:pr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</p:spPr>
      </p:pic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3962400" y="914399"/>
            <a:ext cx="4754880" cy="2468880"/>
          </a:xfrm>
        </p:spPr>
        <p:txBody>
          <a:bodyPr anchor="b" anchorCtr="0">
            <a:norm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"/>
          </p:nvPr>
        </p:nvSpPr>
        <p:spPr>
          <a:xfrm>
            <a:off x="3962400" y="3566160"/>
            <a:ext cx="4754880" cy="1097280"/>
          </a:xfrm>
        </p:spPr>
        <p:txBody>
          <a:bodyPr anchor="t" anchorCtr="0"/>
          <a:lstStyle>
            <a:lvl1pPr marL="0" indent="0">
              <a:spcAft>
                <a:spcPts val="300"/>
              </a:spcAft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0" y="1182687"/>
            <a:ext cx="3554856" cy="5318125"/>
          </a:xfrm>
          <a:custGeom>
            <a:avLst/>
            <a:gdLst>
              <a:gd name="connsiteX0" fmla="*/ 0 w 3541208"/>
              <a:gd name="connsiteY0" fmla="*/ 0 h 5318125"/>
              <a:gd name="connsiteX1" fmla="*/ 3541208 w 3541208"/>
              <a:gd name="connsiteY1" fmla="*/ 0 h 5318125"/>
              <a:gd name="connsiteX2" fmla="*/ 3541208 w 3541208"/>
              <a:gd name="connsiteY2" fmla="*/ 0 h 5318125"/>
              <a:gd name="connsiteX3" fmla="*/ 3541208 w 3541208"/>
              <a:gd name="connsiteY3" fmla="*/ 5318125 h 5318125"/>
              <a:gd name="connsiteX4" fmla="*/ 0 w 3541208"/>
              <a:gd name="connsiteY4" fmla="*/ 5318125 h 5318125"/>
              <a:gd name="connsiteX5" fmla="*/ 0 w 3541208"/>
              <a:gd name="connsiteY5" fmla="*/ 0 h 5318125"/>
              <a:gd name="connsiteX0" fmla="*/ 0 w 3554856"/>
              <a:gd name="connsiteY0" fmla="*/ 0 h 5318125"/>
              <a:gd name="connsiteX1" fmla="*/ 3541208 w 3554856"/>
              <a:gd name="connsiteY1" fmla="*/ 0 h 5318125"/>
              <a:gd name="connsiteX2" fmla="*/ 3541208 w 3554856"/>
              <a:gd name="connsiteY2" fmla="*/ 0 h 5318125"/>
              <a:gd name="connsiteX3" fmla="*/ 3554856 w 3554856"/>
              <a:gd name="connsiteY3" fmla="*/ 4103475 h 5318125"/>
              <a:gd name="connsiteX4" fmla="*/ 0 w 3554856"/>
              <a:gd name="connsiteY4" fmla="*/ 5318125 h 5318125"/>
              <a:gd name="connsiteX5" fmla="*/ 0 w 3554856"/>
              <a:gd name="connsiteY5" fmla="*/ 0 h 53181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54856" h="5318125">
                <a:moveTo>
                  <a:pt x="0" y="0"/>
                </a:moveTo>
                <a:lnTo>
                  <a:pt x="3541208" y="0"/>
                </a:lnTo>
                <a:lnTo>
                  <a:pt x="3541208" y="0"/>
                </a:lnTo>
                <a:cubicBezTo>
                  <a:pt x="3545757" y="1367825"/>
                  <a:pt x="3550307" y="2735650"/>
                  <a:pt x="3554856" y="4103475"/>
                </a:cubicBezTo>
                <a:lnTo>
                  <a:pt x="0" y="5318125"/>
                </a:lnTo>
                <a:lnTo>
                  <a:pt x="0" y="0"/>
                </a:lnTo>
                <a:close/>
              </a:path>
            </a:pathLst>
          </a:custGeom>
        </p:spPr>
        <p:txBody>
          <a:bodyPr lIns="274320" tIns="731520" anchor="t" anchorCtr="0"/>
          <a:lstStyle>
            <a:lvl1pPr marL="9144" indent="0">
              <a:buNone/>
              <a:defRPr sz="2800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3962400" y="5120640"/>
            <a:ext cx="4754880" cy="304800"/>
          </a:xfrm>
        </p:spPr>
        <p:txBody>
          <a:bodyPr/>
          <a:lstStyle>
            <a:lvl1pPr marL="9144" indent="0">
              <a:buNone/>
              <a:defRPr>
                <a:solidFill>
                  <a:schemeClr val="tx2"/>
                </a:solidFill>
              </a:defRPr>
            </a:lvl1pPr>
            <a:lvl2pPr marL="320040" indent="0"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06424" indent="0">
              <a:buNone/>
              <a:defRPr>
                <a:solidFill>
                  <a:schemeClr val="bg1"/>
                </a:solidFill>
              </a:defRPr>
            </a:lvl4pPr>
            <a:lvl5pPr marL="147218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12"/>
          </p:nvPr>
        </p:nvSpPr>
        <p:spPr>
          <a:xfrm>
            <a:off x="3962400" y="5486400"/>
            <a:ext cx="4754880" cy="304800"/>
          </a:xfrm>
        </p:spPr>
        <p:txBody>
          <a:bodyPr/>
          <a:lstStyle>
            <a:lvl1pPr marL="9144" indent="0">
              <a:buNone/>
              <a:defRPr sz="1600" i="1">
                <a:solidFill>
                  <a:schemeClr val="tx2"/>
                </a:solidFill>
              </a:defRPr>
            </a:lvl1pPr>
            <a:lvl2pPr marL="320040" indent="0">
              <a:buNone/>
              <a:defRPr>
                <a:solidFill>
                  <a:schemeClr val="bg1"/>
                </a:solidFill>
              </a:defRPr>
            </a:lvl2pPr>
            <a:lvl3pPr marL="740664" indent="0">
              <a:buNone/>
              <a:defRPr>
                <a:solidFill>
                  <a:schemeClr val="bg1"/>
                </a:solidFill>
              </a:defRPr>
            </a:lvl3pPr>
            <a:lvl4pPr marL="1106424" indent="0">
              <a:buNone/>
              <a:defRPr>
                <a:solidFill>
                  <a:schemeClr val="bg1"/>
                </a:solidFill>
              </a:defRPr>
            </a:lvl4pPr>
            <a:lvl5pPr marL="1472184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4993854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pecialty title/sub title/full photo/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457200" y="1917699"/>
            <a:ext cx="8229600" cy="4025901"/>
          </a:xfrm>
        </p:spPr>
        <p:txBody>
          <a:bodyPr/>
          <a:lstStyle>
            <a:lvl1pPr marL="9144" indent="0">
              <a:buFontTx/>
              <a:buNone/>
              <a:defRPr/>
            </a:lvl1pPr>
          </a:lstStyle>
          <a:p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1"/>
          </p:nvPr>
        </p:nvSpPr>
        <p:spPr>
          <a:xfrm>
            <a:off x="5478905" y="1919469"/>
            <a:ext cx="3200400" cy="2286000"/>
          </a:xfr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 marL="9144" indent="0" algn="ctr">
              <a:buFontTx/>
              <a:buNone/>
              <a:defRPr/>
            </a:lvl1pPr>
            <a:lvl2pPr marL="320040" indent="0" algn="ctr">
              <a:buFontTx/>
              <a:buNone/>
              <a:defRPr/>
            </a:lvl2pPr>
            <a:lvl3pPr marL="740664" indent="0" algn="ctr">
              <a:buFontTx/>
              <a:buNone/>
              <a:defRPr/>
            </a:lvl3pPr>
            <a:lvl4pPr marL="1106424" indent="0" algn="ctr">
              <a:buFontTx/>
              <a:buNone/>
              <a:defRPr/>
            </a:lvl4pPr>
            <a:lvl5pPr marL="1472184" indent="0" algn="ctr">
              <a:buFontTx/>
              <a:buNone/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43000"/>
            <a:ext cx="8229600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865760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Expanded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7598384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title/sub 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87551"/>
            <a:ext cx="8229600" cy="425604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22196"/>
            <a:ext cx="8229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4610320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Expanded title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024052"/>
            <a:ext cx="4038600" cy="491954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24052"/>
            <a:ext cx="4038600" cy="4919547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3368707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title/sub title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4338"/>
            <a:ext cx="4038600" cy="425926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84338"/>
            <a:ext cx="4038600" cy="4259261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22196"/>
            <a:ext cx="8229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332231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title/2 sub titles/2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7550"/>
            <a:ext cx="4040188" cy="42560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687550"/>
            <a:ext cx="4041775" cy="42560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22196"/>
            <a:ext cx="4038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4640766" y="1022196"/>
            <a:ext cx="4038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4674353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xpanded title/4 sub titles/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84339"/>
            <a:ext cx="4038600" cy="182086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38675" y="1684339"/>
            <a:ext cx="4038600" cy="182086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20762"/>
            <a:ext cx="4038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2"/>
          <p:cNvSpPr>
            <a:spLocks noGrp="1"/>
          </p:cNvSpPr>
          <p:nvPr>
            <p:ph sz="half" idx="11"/>
          </p:nvPr>
        </p:nvSpPr>
        <p:spPr>
          <a:xfrm>
            <a:off x="457200" y="4113213"/>
            <a:ext cx="4038600" cy="182086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Content Placeholder 3"/>
          <p:cNvSpPr>
            <a:spLocks noGrp="1"/>
          </p:cNvSpPr>
          <p:nvPr>
            <p:ph sz="half" idx="12"/>
          </p:nvPr>
        </p:nvSpPr>
        <p:spPr>
          <a:xfrm>
            <a:off x="4638675" y="4113213"/>
            <a:ext cx="4038600" cy="1820862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3"/>
          </p:nvPr>
        </p:nvSpPr>
        <p:spPr>
          <a:xfrm>
            <a:off x="4638675" y="1020762"/>
            <a:ext cx="4038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Text Placeholder 2"/>
          <p:cNvSpPr>
            <a:spLocks noGrp="1"/>
          </p:cNvSpPr>
          <p:nvPr>
            <p:ph type="body" idx="14"/>
          </p:nvPr>
        </p:nvSpPr>
        <p:spPr>
          <a:xfrm>
            <a:off x="457200" y="3581400"/>
            <a:ext cx="4038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5"/>
          </p:nvPr>
        </p:nvSpPr>
        <p:spPr>
          <a:xfrm>
            <a:off x="4638675" y="3581400"/>
            <a:ext cx="4038600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946025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xpanded Title n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2045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xpanded title/3 sub titles/3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87550"/>
            <a:ext cx="2666189" cy="42560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260459" y="1687550"/>
            <a:ext cx="2611437" cy="42560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022196"/>
            <a:ext cx="2665141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1"/>
          </p:nvPr>
        </p:nvSpPr>
        <p:spPr>
          <a:xfrm>
            <a:off x="3256156" y="1022196"/>
            <a:ext cx="2609385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Content Placeholder 5"/>
          <p:cNvSpPr>
            <a:spLocks noGrp="1"/>
          </p:cNvSpPr>
          <p:nvPr>
            <p:ph sz="quarter" idx="12"/>
          </p:nvPr>
        </p:nvSpPr>
        <p:spPr>
          <a:xfrm>
            <a:off x="6003676" y="1687550"/>
            <a:ext cx="2667237" cy="4256049"/>
          </a:xfrm>
        </p:spPr>
        <p:txBody>
          <a:bodyPr/>
          <a:lstStyle>
            <a:lvl1pPr>
              <a:defRPr sz="1400"/>
            </a:lvl1pPr>
            <a:lvl2pPr>
              <a:defRPr sz="1200"/>
            </a:lvl2pPr>
            <a:lvl3pPr>
              <a:defRPr sz="1100"/>
            </a:lvl3pPr>
            <a:lvl4pPr>
              <a:defRPr sz="1000"/>
            </a:lvl4pPr>
            <a:lvl5pPr>
              <a:defRPr sz="9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2"/>
          <p:cNvSpPr>
            <a:spLocks noGrp="1"/>
          </p:cNvSpPr>
          <p:nvPr>
            <p:ph type="body" idx="13"/>
          </p:nvPr>
        </p:nvSpPr>
        <p:spPr>
          <a:xfrm>
            <a:off x="5999356" y="1022196"/>
            <a:ext cx="2665141" cy="541338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1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724426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 bwMode="black">
          <a:xfrm>
            <a:off x="0" y="2660904"/>
            <a:ext cx="7772400" cy="1377696"/>
          </a:xfrm>
          <a:custGeom>
            <a:avLst/>
            <a:gdLst>
              <a:gd name="connsiteX0" fmla="*/ 0 w 7772400"/>
              <a:gd name="connsiteY0" fmla="*/ 0 h 1325880"/>
              <a:gd name="connsiteX1" fmla="*/ 7772400 w 7772400"/>
              <a:gd name="connsiteY1" fmla="*/ 0 h 1325880"/>
              <a:gd name="connsiteX2" fmla="*/ 7772400 w 7772400"/>
              <a:gd name="connsiteY2" fmla="*/ 1325880 h 1325880"/>
              <a:gd name="connsiteX3" fmla="*/ 0 w 7772400"/>
              <a:gd name="connsiteY3" fmla="*/ 1325880 h 1325880"/>
              <a:gd name="connsiteX4" fmla="*/ 0 w 7772400"/>
              <a:gd name="connsiteY4" fmla="*/ 0 h 1325880"/>
              <a:gd name="connsiteX0" fmla="*/ 0 w 7772400"/>
              <a:gd name="connsiteY0" fmla="*/ 0 h 1345759"/>
              <a:gd name="connsiteX1" fmla="*/ 7772400 w 7772400"/>
              <a:gd name="connsiteY1" fmla="*/ 0 h 1345759"/>
              <a:gd name="connsiteX2" fmla="*/ 7305261 w 7772400"/>
              <a:gd name="connsiteY2" fmla="*/ 1345759 h 1345759"/>
              <a:gd name="connsiteX3" fmla="*/ 0 w 7772400"/>
              <a:gd name="connsiteY3" fmla="*/ 1325880 h 1345759"/>
              <a:gd name="connsiteX4" fmla="*/ 0 w 7772400"/>
              <a:gd name="connsiteY4" fmla="*/ 0 h 1345759"/>
              <a:gd name="connsiteX0" fmla="*/ 0 w 7772400"/>
              <a:gd name="connsiteY0" fmla="*/ 0 h 1345759"/>
              <a:gd name="connsiteX1" fmla="*/ 7772400 w 7772400"/>
              <a:gd name="connsiteY1" fmla="*/ 0 h 1345759"/>
              <a:gd name="connsiteX2" fmla="*/ 7305261 w 7772400"/>
              <a:gd name="connsiteY2" fmla="*/ 1345759 h 1345759"/>
              <a:gd name="connsiteX3" fmla="*/ 0 w 7772400"/>
              <a:gd name="connsiteY3" fmla="*/ 1340603 h 1345759"/>
              <a:gd name="connsiteX4" fmla="*/ 0 w 7772400"/>
              <a:gd name="connsiteY4" fmla="*/ 0 h 134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345759">
                <a:moveTo>
                  <a:pt x="0" y="0"/>
                </a:moveTo>
                <a:lnTo>
                  <a:pt x="7772400" y="0"/>
                </a:lnTo>
                <a:lnTo>
                  <a:pt x="7305261" y="1345759"/>
                </a:lnTo>
                <a:lnTo>
                  <a:pt x="0" y="13406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5" name="Group 4"/>
          <p:cNvGrpSpPr>
            <a:grpSpLocks noChangeAspect="1"/>
          </p:cNvGrpSpPr>
          <p:nvPr userDrawn="1"/>
        </p:nvGrpSpPr>
        <p:grpSpPr bwMode="white">
          <a:xfrm flipH="1">
            <a:off x="-27432" y="2662337"/>
            <a:ext cx="648897" cy="1267480"/>
            <a:chOff x="8511522" y="13974"/>
            <a:chExt cx="659705" cy="1288591"/>
          </a:xfrm>
        </p:grpSpPr>
        <p:sp>
          <p:nvSpPr>
            <p:cNvPr id="6" name="Pentagon 8"/>
            <p:cNvSpPr>
              <a:spLocks noChangeAspect="1"/>
            </p:cNvSpPr>
            <p:nvPr userDrawn="1"/>
          </p:nvSpPr>
          <p:spPr bwMode="white">
            <a:xfrm rot="5400000">
              <a:off x="8364520" y="495857"/>
              <a:ext cx="953710" cy="659705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710" h="659705">
                  <a:moveTo>
                    <a:pt x="953710" y="0"/>
                  </a:moveTo>
                  <a:lnTo>
                    <a:pt x="719657" y="659705"/>
                  </a:lnTo>
                  <a:lnTo>
                    <a:pt x="2505" y="659705"/>
                  </a:lnTo>
                  <a:lnTo>
                    <a:pt x="0" y="19206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entagon 8"/>
            <p:cNvSpPr>
              <a:spLocks noChangeAspect="1"/>
            </p:cNvSpPr>
            <p:nvPr userDrawn="1"/>
          </p:nvSpPr>
          <p:spPr bwMode="white">
            <a:xfrm rot="5400000">
              <a:off x="8518710" y="300524"/>
              <a:ext cx="922159" cy="349059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38100">
              <a:solidFill>
                <a:schemeClr val="accent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 bwMode="white">
          <a:xfrm>
            <a:off x="838199" y="2686792"/>
            <a:ext cx="6477001" cy="1280160"/>
          </a:xfrm>
        </p:spPr>
        <p:txBody>
          <a:bodyPr anchor="ctr" anchorCtr="0">
            <a:noAutofit/>
          </a:bodyPr>
          <a:lstStyle>
            <a:lvl1pPr algn="l">
              <a:defRPr sz="3600" b="0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66075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/>
          <p:nvPr userDrawn="1"/>
        </p:nvSpPr>
        <p:spPr bwMode="gray">
          <a:xfrm>
            <a:off x="0" y="2660904"/>
            <a:ext cx="7772400" cy="1377696"/>
          </a:xfrm>
          <a:custGeom>
            <a:avLst/>
            <a:gdLst>
              <a:gd name="connsiteX0" fmla="*/ 0 w 7772400"/>
              <a:gd name="connsiteY0" fmla="*/ 0 h 1325880"/>
              <a:gd name="connsiteX1" fmla="*/ 7772400 w 7772400"/>
              <a:gd name="connsiteY1" fmla="*/ 0 h 1325880"/>
              <a:gd name="connsiteX2" fmla="*/ 7772400 w 7772400"/>
              <a:gd name="connsiteY2" fmla="*/ 1325880 h 1325880"/>
              <a:gd name="connsiteX3" fmla="*/ 0 w 7772400"/>
              <a:gd name="connsiteY3" fmla="*/ 1325880 h 1325880"/>
              <a:gd name="connsiteX4" fmla="*/ 0 w 7772400"/>
              <a:gd name="connsiteY4" fmla="*/ 0 h 1325880"/>
              <a:gd name="connsiteX0" fmla="*/ 0 w 7772400"/>
              <a:gd name="connsiteY0" fmla="*/ 0 h 1345759"/>
              <a:gd name="connsiteX1" fmla="*/ 7772400 w 7772400"/>
              <a:gd name="connsiteY1" fmla="*/ 0 h 1345759"/>
              <a:gd name="connsiteX2" fmla="*/ 7305261 w 7772400"/>
              <a:gd name="connsiteY2" fmla="*/ 1345759 h 1345759"/>
              <a:gd name="connsiteX3" fmla="*/ 0 w 7772400"/>
              <a:gd name="connsiteY3" fmla="*/ 1325880 h 1345759"/>
              <a:gd name="connsiteX4" fmla="*/ 0 w 7772400"/>
              <a:gd name="connsiteY4" fmla="*/ 0 h 1345759"/>
              <a:gd name="connsiteX0" fmla="*/ 0 w 7772400"/>
              <a:gd name="connsiteY0" fmla="*/ 0 h 1345759"/>
              <a:gd name="connsiteX1" fmla="*/ 7772400 w 7772400"/>
              <a:gd name="connsiteY1" fmla="*/ 0 h 1345759"/>
              <a:gd name="connsiteX2" fmla="*/ 7305261 w 7772400"/>
              <a:gd name="connsiteY2" fmla="*/ 1345759 h 1345759"/>
              <a:gd name="connsiteX3" fmla="*/ 0 w 7772400"/>
              <a:gd name="connsiteY3" fmla="*/ 1340603 h 1345759"/>
              <a:gd name="connsiteX4" fmla="*/ 0 w 7772400"/>
              <a:gd name="connsiteY4" fmla="*/ 0 h 13457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772400" h="1345759">
                <a:moveTo>
                  <a:pt x="0" y="0"/>
                </a:moveTo>
                <a:lnTo>
                  <a:pt x="7772400" y="0"/>
                </a:lnTo>
                <a:lnTo>
                  <a:pt x="7305261" y="1345759"/>
                </a:lnTo>
                <a:lnTo>
                  <a:pt x="0" y="1340603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2"/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 Placeholder 2"/>
          <p:cNvSpPr>
            <a:spLocks noGrp="1"/>
          </p:cNvSpPr>
          <p:nvPr>
            <p:ph type="body" idx="1"/>
          </p:nvPr>
        </p:nvSpPr>
        <p:spPr>
          <a:xfrm>
            <a:off x="838200" y="4114800"/>
            <a:ext cx="6172200" cy="1828799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 bwMode="black">
          <a:xfrm>
            <a:off x="838199" y="2686792"/>
            <a:ext cx="6477001" cy="1280160"/>
          </a:xfrm>
        </p:spPr>
        <p:txBody>
          <a:bodyPr anchor="ctr" anchorCtr="0">
            <a:noAutofit/>
          </a:bodyPr>
          <a:lstStyle>
            <a:lvl1pPr algn="l">
              <a:defRPr sz="3600" b="0" cap="none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9" name="Group 8"/>
          <p:cNvGrpSpPr>
            <a:grpSpLocks noChangeAspect="1"/>
          </p:cNvGrpSpPr>
          <p:nvPr userDrawn="1"/>
        </p:nvGrpSpPr>
        <p:grpSpPr bwMode="white">
          <a:xfrm flipH="1">
            <a:off x="-27432" y="2662337"/>
            <a:ext cx="648897" cy="1267480"/>
            <a:chOff x="8511522" y="13974"/>
            <a:chExt cx="659705" cy="1288591"/>
          </a:xfrm>
        </p:grpSpPr>
        <p:sp>
          <p:nvSpPr>
            <p:cNvPr id="10" name="Pentagon 8"/>
            <p:cNvSpPr>
              <a:spLocks noChangeAspect="1"/>
            </p:cNvSpPr>
            <p:nvPr userDrawn="1"/>
          </p:nvSpPr>
          <p:spPr bwMode="white">
            <a:xfrm rot="5400000">
              <a:off x="8364520" y="495857"/>
              <a:ext cx="953710" cy="659705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710" h="659705">
                  <a:moveTo>
                    <a:pt x="953710" y="0"/>
                  </a:moveTo>
                  <a:lnTo>
                    <a:pt x="719657" y="659705"/>
                  </a:lnTo>
                  <a:lnTo>
                    <a:pt x="2505" y="659705"/>
                  </a:lnTo>
                  <a:lnTo>
                    <a:pt x="0" y="19206"/>
                  </a:lnTo>
                </a:path>
              </a:pathLst>
            </a:custGeom>
            <a:noFill/>
            <a:ln w="38100">
              <a:solidFill>
                <a:schemeClr val="bg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Pentagon 8"/>
            <p:cNvSpPr>
              <a:spLocks noChangeAspect="1"/>
            </p:cNvSpPr>
            <p:nvPr userDrawn="1"/>
          </p:nvSpPr>
          <p:spPr bwMode="white">
            <a:xfrm rot="5400000">
              <a:off x="8518710" y="300524"/>
              <a:ext cx="922159" cy="349059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38100">
              <a:solidFill>
                <a:schemeClr val="bg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637178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/quot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 flipH="1">
            <a:off x="-45720" y="0"/>
            <a:ext cx="2825572" cy="5701472"/>
            <a:chOff x="6355081" y="0"/>
            <a:chExt cx="2825572" cy="5701472"/>
          </a:xfrm>
        </p:grpSpPr>
        <p:sp>
          <p:nvSpPr>
            <p:cNvPr id="7" name="Pentagon 8"/>
            <p:cNvSpPr>
              <a:spLocks noChangeAspect="1"/>
            </p:cNvSpPr>
            <p:nvPr userDrawn="1"/>
          </p:nvSpPr>
          <p:spPr>
            <a:xfrm rot="5400000">
              <a:off x="5670078" y="2190897"/>
              <a:ext cx="4195578" cy="2825572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48098 w 948098"/>
                <a:gd name="connsiteY0" fmla="*/ 0 h 661108"/>
                <a:gd name="connsiteX1" fmla="*/ 719657 w 948098"/>
                <a:gd name="connsiteY1" fmla="*/ 661108 h 661108"/>
                <a:gd name="connsiteX2" fmla="*/ 2505 w 948098"/>
                <a:gd name="connsiteY2" fmla="*/ 661108 h 661108"/>
                <a:gd name="connsiteX3" fmla="*/ 0 w 948098"/>
                <a:gd name="connsiteY3" fmla="*/ 20609 h 661108"/>
                <a:gd name="connsiteX0" fmla="*/ 942485 w 942485"/>
                <a:gd name="connsiteY0" fmla="*/ 7454 h 640499"/>
                <a:gd name="connsiteX1" fmla="*/ 719657 w 942485"/>
                <a:gd name="connsiteY1" fmla="*/ 640499 h 640499"/>
                <a:gd name="connsiteX2" fmla="*/ 2505 w 942485"/>
                <a:gd name="connsiteY2" fmla="*/ 640499 h 640499"/>
                <a:gd name="connsiteX3" fmla="*/ 0 w 942485"/>
                <a:gd name="connsiteY3" fmla="*/ 0 h 640499"/>
                <a:gd name="connsiteX0" fmla="*/ 940200 w 940200"/>
                <a:gd name="connsiteY0" fmla="*/ 6692 h 639737"/>
                <a:gd name="connsiteX1" fmla="*/ 717372 w 940200"/>
                <a:gd name="connsiteY1" fmla="*/ 639737 h 639737"/>
                <a:gd name="connsiteX2" fmla="*/ 220 w 940200"/>
                <a:gd name="connsiteY2" fmla="*/ 639737 h 639737"/>
                <a:gd name="connsiteX3" fmla="*/ 0 w 940200"/>
                <a:gd name="connsiteY3" fmla="*/ 0 h 639737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016 h 633045"/>
                <a:gd name="connsiteX0" fmla="*/ 940962 w 940962"/>
                <a:gd name="connsiteY0" fmla="*/ 0 h 633045"/>
                <a:gd name="connsiteX1" fmla="*/ 718134 w 940962"/>
                <a:gd name="connsiteY1" fmla="*/ 633045 h 633045"/>
                <a:gd name="connsiteX2" fmla="*/ 982 w 940962"/>
                <a:gd name="connsiteY2" fmla="*/ 633045 h 633045"/>
                <a:gd name="connsiteX3" fmla="*/ 0 w 940962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983" h="633045">
                  <a:moveTo>
                    <a:pt x="939983" y="0"/>
                  </a:moveTo>
                  <a:lnTo>
                    <a:pt x="717155" y="633045"/>
                  </a:lnTo>
                  <a:lnTo>
                    <a:pt x="3" y="633045"/>
                  </a:lnTo>
                  <a:cubicBezTo>
                    <a:pt x="-70" y="419799"/>
                    <a:pt x="1379" y="221785"/>
                    <a:pt x="1306" y="7778"/>
                  </a:cubicBezTo>
                </a:path>
              </a:pathLst>
            </a:custGeom>
            <a:noFill/>
            <a:ln w="92075">
              <a:solidFill>
                <a:schemeClr val="accent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8" name="Pentagon 8"/>
            <p:cNvSpPr>
              <a:spLocks noChangeAspect="1"/>
            </p:cNvSpPr>
            <p:nvPr userDrawn="1"/>
          </p:nvSpPr>
          <p:spPr>
            <a:xfrm rot="5400000">
              <a:off x="6340995" y="1279005"/>
              <a:ext cx="4116021" cy="1558011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92075">
              <a:solidFill>
                <a:schemeClr val="accent2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058510" y="1447800"/>
            <a:ext cx="5715000" cy="3276600"/>
          </a:xfrm>
        </p:spPr>
        <p:txBody>
          <a:bodyPr anchor="ctr" anchorCtr="0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134367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tatement/quote slide w/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6355081" y="0"/>
            <a:ext cx="2825572" cy="5701472"/>
            <a:chOff x="6355081" y="0"/>
            <a:chExt cx="2825572" cy="5701472"/>
          </a:xfrm>
        </p:grpSpPr>
        <p:sp>
          <p:nvSpPr>
            <p:cNvPr id="6" name="Pentagon 8"/>
            <p:cNvSpPr>
              <a:spLocks noChangeAspect="1"/>
            </p:cNvSpPr>
            <p:nvPr userDrawn="1"/>
          </p:nvSpPr>
          <p:spPr>
            <a:xfrm rot="5400000">
              <a:off x="5670078" y="2190897"/>
              <a:ext cx="4195578" cy="2825572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48098 w 948098"/>
                <a:gd name="connsiteY0" fmla="*/ 0 h 661108"/>
                <a:gd name="connsiteX1" fmla="*/ 719657 w 948098"/>
                <a:gd name="connsiteY1" fmla="*/ 661108 h 661108"/>
                <a:gd name="connsiteX2" fmla="*/ 2505 w 948098"/>
                <a:gd name="connsiteY2" fmla="*/ 661108 h 661108"/>
                <a:gd name="connsiteX3" fmla="*/ 0 w 948098"/>
                <a:gd name="connsiteY3" fmla="*/ 20609 h 661108"/>
                <a:gd name="connsiteX0" fmla="*/ 942485 w 942485"/>
                <a:gd name="connsiteY0" fmla="*/ 7454 h 640499"/>
                <a:gd name="connsiteX1" fmla="*/ 719657 w 942485"/>
                <a:gd name="connsiteY1" fmla="*/ 640499 h 640499"/>
                <a:gd name="connsiteX2" fmla="*/ 2505 w 942485"/>
                <a:gd name="connsiteY2" fmla="*/ 640499 h 640499"/>
                <a:gd name="connsiteX3" fmla="*/ 0 w 942485"/>
                <a:gd name="connsiteY3" fmla="*/ 0 h 640499"/>
                <a:gd name="connsiteX0" fmla="*/ 940200 w 940200"/>
                <a:gd name="connsiteY0" fmla="*/ 6692 h 639737"/>
                <a:gd name="connsiteX1" fmla="*/ 717372 w 940200"/>
                <a:gd name="connsiteY1" fmla="*/ 639737 h 639737"/>
                <a:gd name="connsiteX2" fmla="*/ 220 w 940200"/>
                <a:gd name="connsiteY2" fmla="*/ 639737 h 639737"/>
                <a:gd name="connsiteX3" fmla="*/ 0 w 940200"/>
                <a:gd name="connsiteY3" fmla="*/ 0 h 639737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016 h 633045"/>
                <a:gd name="connsiteX0" fmla="*/ 940962 w 940962"/>
                <a:gd name="connsiteY0" fmla="*/ 0 h 633045"/>
                <a:gd name="connsiteX1" fmla="*/ 718134 w 940962"/>
                <a:gd name="connsiteY1" fmla="*/ 633045 h 633045"/>
                <a:gd name="connsiteX2" fmla="*/ 982 w 940962"/>
                <a:gd name="connsiteY2" fmla="*/ 633045 h 633045"/>
                <a:gd name="connsiteX3" fmla="*/ 0 w 940962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  <a:gd name="connsiteX0" fmla="*/ 939983 w 939983"/>
                <a:gd name="connsiteY0" fmla="*/ 0 h 633045"/>
                <a:gd name="connsiteX1" fmla="*/ 717155 w 939983"/>
                <a:gd name="connsiteY1" fmla="*/ 633045 h 633045"/>
                <a:gd name="connsiteX2" fmla="*/ 3 w 939983"/>
                <a:gd name="connsiteY2" fmla="*/ 633045 h 633045"/>
                <a:gd name="connsiteX3" fmla="*/ 1306 w 939983"/>
                <a:gd name="connsiteY3" fmla="*/ 7778 h 6330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9983" h="633045">
                  <a:moveTo>
                    <a:pt x="939983" y="0"/>
                  </a:moveTo>
                  <a:lnTo>
                    <a:pt x="717155" y="633045"/>
                  </a:lnTo>
                  <a:lnTo>
                    <a:pt x="3" y="633045"/>
                  </a:lnTo>
                  <a:cubicBezTo>
                    <a:pt x="-70" y="419799"/>
                    <a:pt x="1379" y="221785"/>
                    <a:pt x="1306" y="7778"/>
                  </a:cubicBezTo>
                </a:path>
              </a:pathLst>
            </a:custGeom>
            <a:noFill/>
            <a:ln w="92075">
              <a:solidFill>
                <a:schemeClr val="accent4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Pentagon 8"/>
            <p:cNvSpPr>
              <a:spLocks noChangeAspect="1"/>
            </p:cNvSpPr>
            <p:nvPr userDrawn="1"/>
          </p:nvSpPr>
          <p:spPr>
            <a:xfrm rot="5400000">
              <a:off x="6340995" y="1279005"/>
              <a:ext cx="4116021" cy="1558011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92075">
              <a:solidFill>
                <a:schemeClr val="accent4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" y="1447800"/>
            <a:ext cx="5715000" cy="1362075"/>
          </a:xfrm>
        </p:spPr>
        <p:txBody>
          <a:bodyPr anchor="b" anchorCtr="0">
            <a:normAutofit/>
          </a:bodyPr>
          <a:lstStyle>
            <a:lvl1pPr algn="l">
              <a:defRPr sz="3600" b="0" cap="none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960612"/>
            <a:ext cx="5715000" cy="3341686"/>
          </a:xfrm>
        </p:spPr>
        <p:txBody>
          <a:bodyPr anchor="t" anchorCtr="0"/>
          <a:lstStyle>
            <a:lvl1pPr marL="0" indent="0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483852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/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25443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/sub title/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17700"/>
            <a:ext cx="8229600" cy="402589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2"/>
          <p:cNvSpPr>
            <a:spLocks noGrp="1"/>
          </p:cNvSpPr>
          <p:nvPr>
            <p:ph type="body" idx="10"/>
          </p:nvPr>
        </p:nvSpPr>
        <p:spPr>
          <a:xfrm>
            <a:off x="457200" y="1143000"/>
            <a:ext cx="8229600" cy="639762"/>
          </a:xfrm>
        </p:spPr>
        <p:txBody>
          <a:bodyPr anchor="b"/>
          <a:lstStyle>
            <a:lvl1pPr marL="0" indent="0">
              <a:spcAft>
                <a:spcPts val="200"/>
              </a:spcAft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6683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13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19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slideLayout" Target="../slideLayouts/slideLayout18.xml"/><Relationship Id="rId5" Type="http://schemas.openxmlformats.org/officeDocument/2006/relationships/slideLayout" Target="../slideLayouts/slideLayout12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17.xml"/><Relationship Id="rId4" Type="http://schemas.openxmlformats.org/officeDocument/2006/relationships/slideLayout" Target="../slideLayouts/slideLayout11.xml"/><Relationship Id="rId9" Type="http://schemas.openxmlformats.org/officeDocument/2006/relationships/slideLayout" Target="../slideLayouts/slideLayout16.xml"/><Relationship Id="rId14" Type="http://schemas.openxmlformats.org/officeDocument/2006/relationships/slideLayout" Target="../slideLayouts/slideLayout2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6.xml"/><Relationship Id="rId10" Type="http://schemas.openxmlformats.org/officeDocument/2006/relationships/theme" Target="../theme/theme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5.xml"/><Relationship Id="rId4" Type="http://schemas.openxmlformats.org/officeDocument/2006/relationships/slideLayout" Target="../slideLayouts/slideLayout34.xml"/><Relationship Id="rId9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50"/>
            <a:ext cx="8229600" cy="456084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364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2" r:id="rId3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4592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86836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50"/>
            <a:ext cx="8229600" cy="456084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787004" y="6497365"/>
            <a:ext cx="182880" cy="1859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rgbClr val="0C2074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066355A-084C-D24E-9AD2-7E4FC41EA627}" type="slidenum">
              <a:rPr lang="en-US" b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0706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98" r:id="rId2"/>
    <p:sldLayoutId id="2147483699" r:id="rId3"/>
    <p:sldLayoutId id="2147483700" r:id="rId4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4592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55280" cy="86836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50"/>
            <a:ext cx="8229600" cy="456084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787004" y="6497365"/>
            <a:ext cx="182880" cy="1859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rgbClr val="0C2074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066355A-084C-D24E-9AD2-7E4FC41EA627}" type="slidenum">
              <a:rPr lang="en-US" b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511522" y="0"/>
            <a:ext cx="659705" cy="1288591"/>
            <a:chOff x="8511522" y="13974"/>
            <a:chExt cx="659705" cy="1288591"/>
          </a:xfrm>
        </p:grpSpPr>
        <p:sp>
          <p:nvSpPr>
            <p:cNvPr id="9" name="Pentagon 8"/>
            <p:cNvSpPr>
              <a:spLocks noChangeAspect="1"/>
            </p:cNvSpPr>
            <p:nvPr userDrawn="1"/>
          </p:nvSpPr>
          <p:spPr>
            <a:xfrm rot="5400000">
              <a:off x="8364520" y="495857"/>
              <a:ext cx="953710" cy="659705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710" h="659705">
                  <a:moveTo>
                    <a:pt x="953710" y="0"/>
                  </a:moveTo>
                  <a:lnTo>
                    <a:pt x="719657" y="659705"/>
                  </a:lnTo>
                  <a:lnTo>
                    <a:pt x="2505" y="659705"/>
                  </a:lnTo>
                  <a:lnTo>
                    <a:pt x="0" y="19206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entagon 8"/>
            <p:cNvSpPr>
              <a:spLocks noChangeAspect="1"/>
            </p:cNvSpPr>
            <p:nvPr userDrawn="1"/>
          </p:nvSpPr>
          <p:spPr>
            <a:xfrm rot="5400000">
              <a:off x="8518710" y="300524"/>
              <a:ext cx="922159" cy="349059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596621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701" r:id="rId2"/>
    <p:sldLayoutId id="2147483694" r:id="rId3"/>
    <p:sldLayoutId id="2147483695" r:id="rId4"/>
    <p:sldLayoutId id="2147483702" r:id="rId5"/>
    <p:sldLayoutId id="2147483696" r:id="rId6"/>
    <p:sldLayoutId id="2147483697" r:id="rId7"/>
    <p:sldLayoutId id="2147483703" r:id="rId8"/>
    <p:sldLayoutId id="2147483705" r:id="rId9"/>
    <p:sldLayoutId id="2147483727" r:id="rId10"/>
    <p:sldLayoutId id="2147483707" r:id="rId11"/>
    <p:sldLayoutId id="2147483708" r:id="rId12"/>
    <p:sldLayoutId id="2147483709" r:id="rId13"/>
    <p:sldLayoutId id="2147483710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4592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55280" cy="86836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82750"/>
            <a:ext cx="8229600" cy="456084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787004" y="6497365"/>
            <a:ext cx="182880" cy="1859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rgbClr val="0C2074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066355A-084C-D24E-9AD2-7E4FC41EA627}" type="slidenum">
              <a:rPr lang="en-US" b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511522" y="0"/>
            <a:ext cx="659705" cy="1288591"/>
            <a:chOff x="8511522" y="13974"/>
            <a:chExt cx="659705" cy="1288591"/>
          </a:xfrm>
        </p:grpSpPr>
        <p:sp>
          <p:nvSpPr>
            <p:cNvPr id="9" name="Pentagon 8"/>
            <p:cNvSpPr>
              <a:spLocks noChangeAspect="1"/>
            </p:cNvSpPr>
            <p:nvPr userDrawn="1"/>
          </p:nvSpPr>
          <p:spPr>
            <a:xfrm rot="5400000">
              <a:off x="8364520" y="495857"/>
              <a:ext cx="953710" cy="659705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710" h="659705">
                  <a:moveTo>
                    <a:pt x="953710" y="0"/>
                  </a:moveTo>
                  <a:lnTo>
                    <a:pt x="719657" y="659705"/>
                  </a:lnTo>
                  <a:lnTo>
                    <a:pt x="2505" y="659705"/>
                  </a:lnTo>
                  <a:lnTo>
                    <a:pt x="0" y="19206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entagon 8"/>
            <p:cNvSpPr>
              <a:spLocks noChangeAspect="1"/>
            </p:cNvSpPr>
            <p:nvPr userDrawn="1"/>
          </p:nvSpPr>
          <p:spPr>
            <a:xfrm rot="5400000">
              <a:off x="8518710" y="300524"/>
              <a:ext cx="922159" cy="349059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41732953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724" r:id="rId2"/>
    <p:sldLayoutId id="2147483725" r:id="rId3"/>
    <p:sldLayoutId id="2147483726" r:id="rId4"/>
    <p:sldLayoutId id="2147483674" r:id="rId5"/>
    <p:sldLayoutId id="2147483676" r:id="rId6"/>
    <p:sldLayoutId id="2147483714" r:id="rId7"/>
    <p:sldLayoutId id="2147483677" r:id="rId8"/>
    <p:sldLayoutId id="2147483716" r:id="rId9"/>
  </p:sldLayoutIdLst>
  <p:txStyles>
    <p:titleStyle>
      <a:lvl1pPr algn="l" defTabSz="914400" rtl="0" eaLnBrk="1" latinLnBrk="0" hangingPunct="1">
        <a:spcBef>
          <a:spcPct val="0"/>
        </a:spcBef>
        <a:buNone/>
        <a:defRPr sz="28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–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645920" indent="-173736" algn="l" defTabSz="914400" rtl="0" eaLnBrk="1" latinLnBrk="0" hangingPunct="1"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7955280" cy="639762"/>
          </a:xfrm>
          <a:prstGeom prst="rect">
            <a:avLst/>
          </a:prstGeom>
        </p:spPr>
        <p:txBody>
          <a:bodyPr vert="horz" lIns="0" tIns="0" rIns="0" bIns="0" rtlCol="0" anchor="b" anchorCtr="0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4053"/>
            <a:ext cx="8229600" cy="4919547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Slide Number Placeholder 6"/>
          <p:cNvSpPr txBox="1">
            <a:spLocks/>
          </p:cNvSpPr>
          <p:nvPr/>
        </p:nvSpPr>
        <p:spPr>
          <a:xfrm>
            <a:off x="8787004" y="6497365"/>
            <a:ext cx="182880" cy="1859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b="1" i="0" kern="1200">
                <a:solidFill>
                  <a:srgbClr val="0C2074"/>
                </a:solidFill>
                <a:latin typeface="Arial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fld id="{2066355A-084C-D24E-9AD2-7E4FC41EA627}" type="slidenum">
              <a:rPr lang="en-US" b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algn="l"/>
              <a:t>‹#›</a:t>
            </a:fld>
            <a:endParaRPr lang="en-US" b="0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0" y="6172200"/>
            <a:ext cx="9144000" cy="0"/>
          </a:xfrm>
          <a:prstGeom prst="line">
            <a:avLst/>
          </a:prstGeom>
          <a:ln w="2540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Group 7"/>
          <p:cNvGrpSpPr/>
          <p:nvPr/>
        </p:nvGrpSpPr>
        <p:grpSpPr>
          <a:xfrm>
            <a:off x="8511522" y="0"/>
            <a:ext cx="659705" cy="1288591"/>
            <a:chOff x="8511522" y="13974"/>
            <a:chExt cx="659705" cy="1288591"/>
          </a:xfrm>
        </p:grpSpPr>
        <p:sp>
          <p:nvSpPr>
            <p:cNvPr id="9" name="Pentagon 8"/>
            <p:cNvSpPr>
              <a:spLocks noChangeAspect="1"/>
            </p:cNvSpPr>
            <p:nvPr userDrawn="1"/>
          </p:nvSpPr>
          <p:spPr>
            <a:xfrm rot="5400000">
              <a:off x="8364520" y="495857"/>
              <a:ext cx="953710" cy="659705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53710" h="659705">
                  <a:moveTo>
                    <a:pt x="953710" y="0"/>
                  </a:moveTo>
                  <a:lnTo>
                    <a:pt x="719657" y="659705"/>
                  </a:lnTo>
                  <a:lnTo>
                    <a:pt x="2505" y="659705"/>
                  </a:lnTo>
                  <a:lnTo>
                    <a:pt x="0" y="19206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0" name="Pentagon 8"/>
            <p:cNvSpPr>
              <a:spLocks noChangeAspect="1"/>
            </p:cNvSpPr>
            <p:nvPr userDrawn="1"/>
          </p:nvSpPr>
          <p:spPr>
            <a:xfrm rot="5400000">
              <a:off x="8518710" y="300524"/>
              <a:ext cx="922159" cy="349059"/>
            </a:xfrm>
            <a:custGeom>
              <a:avLst/>
              <a:gdLst>
                <a:gd name="connsiteX0" fmla="*/ 0 w 1066445"/>
                <a:gd name="connsiteY0" fmla="*/ 0 h 1284337"/>
                <a:gd name="connsiteX1" fmla="*/ 717152 w 1066445"/>
                <a:gd name="connsiteY1" fmla="*/ 0 h 1284337"/>
                <a:gd name="connsiteX2" fmla="*/ 1066445 w 1066445"/>
                <a:gd name="connsiteY2" fmla="*/ 642169 h 1284337"/>
                <a:gd name="connsiteX3" fmla="*/ 717152 w 1066445"/>
                <a:gd name="connsiteY3" fmla="*/ 1284337 h 1284337"/>
                <a:gd name="connsiteX4" fmla="*/ 0 w 1066445"/>
                <a:gd name="connsiteY4" fmla="*/ 1284337 h 1284337"/>
                <a:gd name="connsiteX5" fmla="*/ 0 w 1066445"/>
                <a:gd name="connsiteY5" fmla="*/ 0 h 1284337"/>
                <a:gd name="connsiteX0" fmla="*/ 0 w 951205"/>
                <a:gd name="connsiteY0" fmla="*/ 0 h 1284337"/>
                <a:gd name="connsiteX1" fmla="*/ 717152 w 951205"/>
                <a:gd name="connsiteY1" fmla="*/ 0 h 1284337"/>
                <a:gd name="connsiteX2" fmla="*/ 951205 w 951205"/>
                <a:gd name="connsiteY2" fmla="*/ 624632 h 1284337"/>
                <a:gd name="connsiteX3" fmla="*/ 717152 w 951205"/>
                <a:gd name="connsiteY3" fmla="*/ 1284337 h 1284337"/>
                <a:gd name="connsiteX4" fmla="*/ 0 w 951205"/>
                <a:gd name="connsiteY4" fmla="*/ 1284337 h 1284337"/>
                <a:gd name="connsiteX5" fmla="*/ 0 w 951205"/>
                <a:gd name="connsiteY5" fmla="*/ 0 h 1284337"/>
                <a:gd name="connsiteX0" fmla="*/ 717152 w 951205"/>
                <a:gd name="connsiteY0" fmla="*/ 0 h 1284337"/>
                <a:gd name="connsiteX1" fmla="*/ 951205 w 951205"/>
                <a:gd name="connsiteY1" fmla="*/ 624632 h 1284337"/>
                <a:gd name="connsiteX2" fmla="*/ 717152 w 951205"/>
                <a:gd name="connsiteY2" fmla="*/ 1284337 h 1284337"/>
                <a:gd name="connsiteX3" fmla="*/ 0 w 951205"/>
                <a:gd name="connsiteY3" fmla="*/ 1284337 h 1284337"/>
                <a:gd name="connsiteX4" fmla="*/ 0 w 951205"/>
                <a:gd name="connsiteY4" fmla="*/ 0 h 1284337"/>
                <a:gd name="connsiteX5" fmla="*/ 808592 w 951205"/>
                <a:gd name="connsiteY5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4" fmla="*/ 808592 w 951205"/>
                <a:gd name="connsiteY4" fmla="*/ 9144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1205 w 951205"/>
                <a:gd name="connsiteY0" fmla="*/ 624632 h 1284337"/>
                <a:gd name="connsiteX1" fmla="*/ 717152 w 951205"/>
                <a:gd name="connsiteY1" fmla="*/ 1284337 h 1284337"/>
                <a:gd name="connsiteX2" fmla="*/ 0 w 951205"/>
                <a:gd name="connsiteY2" fmla="*/ 1284337 h 1284337"/>
                <a:gd name="connsiteX3" fmla="*/ 0 w 951205"/>
                <a:gd name="connsiteY3" fmla="*/ 0 h 1284337"/>
                <a:gd name="connsiteX0" fmla="*/ 953710 w 953710"/>
                <a:gd name="connsiteY0" fmla="*/ 0 h 659705"/>
                <a:gd name="connsiteX1" fmla="*/ 719657 w 953710"/>
                <a:gd name="connsiteY1" fmla="*/ 659705 h 659705"/>
                <a:gd name="connsiteX2" fmla="*/ 2505 w 953710"/>
                <a:gd name="connsiteY2" fmla="*/ 659705 h 659705"/>
                <a:gd name="connsiteX3" fmla="*/ 0 w 953710"/>
                <a:gd name="connsiteY3" fmla="*/ 19206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951205 w 951205"/>
                <a:gd name="connsiteY0" fmla="*/ 0 h 659705"/>
                <a:gd name="connsiteX1" fmla="*/ 717152 w 951205"/>
                <a:gd name="connsiteY1" fmla="*/ 659705 h 659705"/>
                <a:gd name="connsiteX2" fmla="*/ 0 w 951205"/>
                <a:gd name="connsiteY2" fmla="*/ 659705 h 659705"/>
                <a:gd name="connsiteX0" fmla="*/ 836906 w 836906"/>
                <a:gd name="connsiteY0" fmla="*/ 0 h 336533"/>
                <a:gd name="connsiteX1" fmla="*/ 717152 w 836906"/>
                <a:gd name="connsiteY1" fmla="*/ 336533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26297 w 836906"/>
                <a:gd name="connsiteY1" fmla="*/ 334028 h 336533"/>
                <a:gd name="connsiteX2" fmla="*/ 0 w 836906"/>
                <a:gd name="connsiteY2" fmla="*/ 336533 h 336533"/>
                <a:gd name="connsiteX0" fmla="*/ 836906 w 836906"/>
                <a:gd name="connsiteY0" fmla="*/ 0 h 336533"/>
                <a:gd name="connsiteX1" fmla="*/ 733158 w 836906"/>
                <a:gd name="connsiteY1" fmla="*/ 334028 h 336533"/>
                <a:gd name="connsiteX2" fmla="*/ 0 w 836906"/>
                <a:gd name="connsiteY2" fmla="*/ 336533 h 336533"/>
                <a:gd name="connsiteX0" fmla="*/ 841480 w 841480"/>
                <a:gd name="connsiteY0" fmla="*/ 0 h 349059"/>
                <a:gd name="connsiteX1" fmla="*/ 733158 w 841480"/>
                <a:gd name="connsiteY1" fmla="*/ 346554 h 349059"/>
                <a:gd name="connsiteX2" fmla="*/ 0 w 841480"/>
                <a:gd name="connsiteY2" fmla="*/ 349059 h 3490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41480" h="349059">
                  <a:moveTo>
                    <a:pt x="841480" y="0"/>
                  </a:moveTo>
                  <a:lnTo>
                    <a:pt x="733158" y="346554"/>
                  </a:lnTo>
                  <a:lnTo>
                    <a:pt x="0" y="349059"/>
                  </a:lnTo>
                </a:path>
              </a:pathLst>
            </a:custGeom>
            <a:noFill/>
            <a:ln w="38100">
              <a:solidFill>
                <a:schemeClr val="accent1"/>
              </a:solidFill>
              <a:miter lim="800000"/>
            </a:ln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1" name="Footer Placeholder 6"/>
          <p:cNvSpPr txBox="1">
            <a:spLocks/>
          </p:cNvSpPr>
          <p:nvPr/>
        </p:nvSpPr>
        <p:spPr>
          <a:xfrm>
            <a:off x="1447800" y="6497365"/>
            <a:ext cx="7270243" cy="18591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200" rtl="0" eaLnBrk="1" latinLnBrk="0" hangingPunct="1">
              <a:defRPr sz="900" b="1" kern="1200">
                <a:solidFill>
                  <a:srgbClr val="0C2074"/>
                </a:solidFill>
                <a:latin typeface="Arial"/>
                <a:ea typeface="+mn-ea"/>
                <a:cs typeface="Arial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b="0" spc="60" baseline="0" dirty="0">
                <a:solidFill>
                  <a:schemeClr val="tx2"/>
                </a:solidFill>
                <a:latin typeface="Arial Narrow" panose="020B0606020202030204" pitchFamily="34" charset="0"/>
              </a:rPr>
              <a:t>U.S. BANK CUSTOMER CONFIDENTIAL </a:t>
            </a:r>
            <a:endParaRPr lang="en-US" b="0" spc="60" baseline="0" dirty="0">
              <a:solidFill>
                <a:schemeClr val="tx1"/>
              </a:solidFill>
              <a:latin typeface="Arial Narrow" panose="020B0606020202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0735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711" r:id="rId2"/>
    <p:sldLayoutId id="2147483664" r:id="rId3"/>
    <p:sldLayoutId id="2147483712" r:id="rId4"/>
    <p:sldLayoutId id="2147483665" r:id="rId5"/>
    <p:sldLayoutId id="2147483723" r:id="rId6"/>
    <p:sldLayoutId id="2147483666" r:id="rId7"/>
    <p:sldLayoutId id="214748371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20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2880" indent="-173736" algn="l" defTabSz="914400" rtl="0" eaLnBrk="1" latinLnBrk="0" hangingPunct="1"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228600" algn="l" defTabSz="914400" rtl="0" eaLnBrk="1" latinLnBrk="0" hangingPunct="1">
        <a:spcBef>
          <a:spcPts val="0"/>
        </a:spcBef>
        <a:spcAft>
          <a:spcPts val="200"/>
        </a:spcAft>
        <a:buFont typeface="Arial" panose="020B0604020202020204" pitchFamily="34" charset="0"/>
        <a:buChar char="–"/>
        <a:defRPr sz="1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173736" algn="l" defTabSz="914400" rtl="0" eaLnBrk="1" latinLnBrk="0" hangingPunct="1"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1100" kern="1200">
          <a:solidFill>
            <a:schemeClr val="tx2"/>
          </a:solidFill>
          <a:latin typeface="+mn-lt"/>
          <a:ea typeface="+mn-ea"/>
          <a:cs typeface="+mn-cs"/>
        </a:defRPr>
      </a:lvl3pPr>
      <a:lvl4pPr marL="1280160" indent="-173736" algn="l" defTabSz="914400" rtl="0" eaLnBrk="1" latinLnBrk="0" hangingPunct="1">
        <a:spcBef>
          <a:spcPts val="0"/>
        </a:spcBef>
        <a:spcAft>
          <a:spcPts val="200"/>
        </a:spcAft>
        <a:buFont typeface="Arial" panose="020B0604020202020204" pitchFamily="34" charset="0"/>
        <a:buChar char="–"/>
        <a:defRPr sz="1000" kern="1200">
          <a:solidFill>
            <a:schemeClr val="tx2"/>
          </a:solidFill>
          <a:latin typeface="+mn-lt"/>
          <a:ea typeface="+mn-ea"/>
          <a:cs typeface="+mn-cs"/>
        </a:defRPr>
      </a:lvl4pPr>
      <a:lvl5pPr marL="1645920" indent="-173736" algn="l" defTabSz="914400" rtl="0" eaLnBrk="1" latinLnBrk="0" hangingPunct="1">
        <a:spcBef>
          <a:spcPts val="0"/>
        </a:spcBef>
        <a:spcAft>
          <a:spcPts val="200"/>
        </a:spcAft>
        <a:buFont typeface="Arial" panose="020B0604020202020204" pitchFamily="34" charset="0"/>
        <a:buChar char="•"/>
        <a:defRPr sz="9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8.tif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3.png"/><Relationship Id="rId7" Type="http://schemas.openxmlformats.org/officeDocument/2006/relationships/image" Target="cid:6c6bc557-a788-461e-a396-8d16d6c86c67@namprd20.prod.outlook.com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cid:989d7f10-8e1b-4b15-a313-35730e720700@namprd20.prod.outlook.com" TargetMode="External"/><Relationship Id="rId4" Type="http://schemas.openxmlformats.org/officeDocument/2006/relationships/image" Target="../media/image14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962400" y="531316"/>
            <a:ext cx="5181600" cy="1632764"/>
          </a:xfrm>
        </p:spPr>
        <p:txBody>
          <a:bodyPr>
            <a:normAutofit fontScale="90000"/>
          </a:bodyPr>
          <a:lstStyle/>
          <a:p>
            <a:r>
              <a:rPr lang="en-US" dirty="0"/>
              <a:t>U.S. Bank </a:t>
            </a:r>
            <a:br>
              <a:rPr lang="en-US" dirty="0"/>
            </a:br>
            <a:r>
              <a:rPr lang="en-US" dirty="0"/>
              <a:t>Government Prepaid Team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962400" y="2865120"/>
            <a:ext cx="4581061" cy="1097280"/>
          </a:xfrm>
        </p:spPr>
        <p:txBody>
          <a:bodyPr/>
          <a:lstStyle/>
          <a:p>
            <a:r>
              <a:rPr lang="en-US" sz="2100" dirty="0"/>
              <a:t>Fast, safe and efficient payments.</a:t>
            </a:r>
          </a:p>
        </p:txBody>
      </p:sp>
      <p:sp>
        <p:nvSpPr>
          <p:cNvPr id="20" name="Text Placeholder 19"/>
          <p:cNvSpPr>
            <a:spLocks noGrp="1"/>
          </p:cNvSpPr>
          <p:nvPr>
            <p:ph type="body" sz="quarter" idx="12"/>
          </p:nvPr>
        </p:nvSpPr>
        <p:spPr>
          <a:xfrm>
            <a:off x="3962400" y="3743374"/>
            <a:ext cx="4754880" cy="1971626"/>
          </a:xfrm>
        </p:spPr>
        <p:txBody>
          <a:bodyPr/>
          <a:lstStyle/>
          <a:p>
            <a:pPr>
              <a:spcAft>
                <a:spcPts val="0"/>
              </a:spcAft>
            </a:pPr>
            <a:r>
              <a:rPr lang="en-US" sz="1800" i="0" dirty="0">
                <a:solidFill>
                  <a:schemeClr val="tx1"/>
                </a:solidFill>
              </a:rPr>
              <a:t>Presented by:</a:t>
            </a:r>
          </a:p>
          <a:p>
            <a:pPr>
              <a:spcAft>
                <a:spcPts val="0"/>
              </a:spcAft>
            </a:pPr>
            <a:endParaRPr lang="en-US" sz="1800" i="0" dirty="0">
              <a:solidFill>
                <a:schemeClr val="tx1"/>
              </a:solidFill>
            </a:endParaRPr>
          </a:p>
          <a:p>
            <a:pPr>
              <a:spcAft>
                <a:spcPts val="0"/>
              </a:spcAft>
            </a:pPr>
            <a:r>
              <a:rPr lang="en-US" sz="1800" i="0" dirty="0">
                <a:solidFill>
                  <a:schemeClr val="tx1"/>
                </a:solidFill>
              </a:rPr>
              <a:t>Gretchen Anderson, VP Sales Manager</a:t>
            </a:r>
            <a:br>
              <a:rPr lang="en-US" sz="1800" i="0" dirty="0">
                <a:solidFill>
                  <a:schemeClr val="tx1"/>
                </a:solidFill>
              </a:rPr>
            </a:br>
            <a:r>
              <a:rPr lang="en-US" sz="1800" i="0" dirty="0">
                <a:solidFill>
                  <a:schemeClr val="tx1"/>
                </a:solidFill>
              </a:rPr>
              <a:t>Diane Gard, VP Senior Relationship Manager</a:t>
            </a:r>
          </a:p>
          <a:p>
            <a:pPr>
              <a:spcAft>
                <a:spcPts val="0"/>
              </a:spcAft>
            </a:pPr>
            <a:endParaRPr lang="en-US" sz="1800" i="0" dirty="0">
              <a:solidFill>
                <a:schemeClr val="tx1"/>
              </a:solidFill>
            </a:endParaRPr>
          </a:p>
          <a:p>
            <a:pPr algn="ctr">
              <a:lnSpc>
                <a:spcPct val="150000"/>
              </a:lnSpc>
              <a:spcAft>
                <a:spcPts val="0"/>
              </a:spcAft>
            </a:pPr>
            <a:endParaRPr lang="en-US" sz="1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3"/>
          <a:stretch/>
        </p:blipFill>
        <p:spPr>
          <a:xfrm>
            <a:off x="-49400" y="1066800"/>
            <a:ext cx="3807302" cy="5353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483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B05AA3-9FAB-4E64-B287-61B775D78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600"/>
            <a:ext cx="7955280" cy="868362"/>
          </a:xfrm>
        </p:spPr>
        <p:txBody>
          <a:bodyPr>
            <a:normAutofit/>
          </a:bodyPr>
          <a:lstStyle/>
          <a:p>
            <a:r>
              <a:rPr lang="en-US" sz="4200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3CF9C0C-25E9-4A65-A91D-9EB688D9DF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488" y="1272582"/>
            <a:ext cx="8824512" cy="4519536"/>
          </a:xfrm>
        </p:spPr>
        <p:txBody>
          <a:bodyPr vert="horz" lIns="45720" tIns="45720" rIns="45720" bIns="45720" rtlCol="0" anchor="t">
            <a:noAutofit/>
          </a:bodyPr>
          <a:lstStyle/>
          <a:p>
            <a:pPr marL="9525" indent="0">
              <a:buNone/>
            </a:pPr>
            <a:r>
              <a:rPr lang="en-US" sz="2600" b="1" dirty="0">
                <a:solidFill>
                  <a:schemeClr val="tx1"/>
                </a:solidFill>
              </a:rPr>
              <a:t>U.S. Bank ReliaCard</a:t>
            </a:r>
            <a:r>
              <a:rPr lang="en-US" sz="2600" b="1" baseline="50000" dirty="0"/>
              <a:t>®</a:t>
            </a:r>
            <a:r>
              <a:rPr lang="en-US" sz="2600" b="1" dirty="0">
                <a:solidFill>
                  <a:schemeClr val="tx1"/>
                </a:solidFill>
              </a:rPr>
              <a:t> Overview of Cardholder Features</a:t>
            </a:r>
            <a:endParaRPr lang="en-US" sz="2600" b="1" dirty="0">
              <a:solidFill>
                <a:schemeClr val="tx1"/>
              </a:solidFill>
              <a:cs typeface="Arial"/>
            </a:endParaRPr>
          </a:p>
          <a:p>
            <a:pPr indent="-173355"/>
            <a:r>
              <a:rPr lang="en-US" sz="2400" dirty="0">
                <a:solidFill>
                  <a:schemeClr val="tx1"/>
                </a:solidFill>
              </a:rPr>
              <a:t>Alerts</a:t>
            </a:r>
          </a:p>
          <a:p>
            <a:pPr indent="-173355"/>
            <a:r>
              <a:rPr lang="en-US" sz="2400" dirty="0">
                <a:solidFill>
                  <a:schemeClr val="tx1"/>
                </a:solidFill>
              </a:rPr>
              <a:t>Bill Pay	</a:t>
            </a:r>
            <a:endParaRPr lang="en-US" sz="2400" dirty="0">
              <a:solidFill>
                <a:schemeClr val="tx1"/>
              </a:solidFill>
              <a:cs typeface="Arial"/>
            </a:endParaRPr>
          </a:p>
          <a:p>
            <a:pPr indent="-173355"/>
            <a:r>
              <a:rPr lang="en-US" sz="2400" dirty="0">
                <a:solidFill>
                  <a:schemeClr val="tx1"/>
                </a:solidFill>
              </a:rPr>
              <a:t>Savings 	</a:t>
            </a:r>
          </a:p>
          <a:p>
            <a:pPr indent="-173355"/>
            <a:r>
              <a:rPr lang="en-US" sz="2400" dirty="0">
                <a:solidFill>
                  <a:schemeClr val="tx1"/>
                </a:solidFill>
                <a:cs typeface="Arial"/>
              </a:rPr>
              <a:t>Visual IVR</a:t>
            </a:r>
          </a:p>
          <a:p>
            <a:pPr indent="-173355"/>
            <a:r>
              <a:rPr lang="en-US" sz="2400" dirty="0">
                <a:solidFill>
                  <a:schemeClr val="tx1"/>
                </a:solidFill>
                <a:cs typeface="Arial"/>
              </a:rPr>
              <a:t>Responsive Website </a:t>
            </a:r>
          </a:p>
        </p:txBody>
      </p:sp>
    </p:spTree>
    <p:extLst>
      <p:ext uri="{BB962C8B-B14F-4D97-AF65-F5344CB8AC3E}">
        <p14:creationId xmlns:p14="http://schemas.microsoft.com/office/powerpoint/2010/main" val="26941141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6280B0F-E155-49B6-9640-F69EA4D4B8C7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1066800"/>
            <a:ext cx="7543800" cy="5031729"/>
          </a:xfrm>
          <a:prstGeom prst="rect">
            <a:avLst/>
          </a:prstGeom>
        </p:spPr>
      </p:pic>
      <p:sp>
        <p:nvSpPr>
          <p:cNvPr id="5" name="Title 1">
            <a:extLst>
              <a:ext uri="{FF2B5EF4-FFF2-40B4-BE49-F238E27FC236}">
                <a16:creationId xmlns:a16="http://schemas.microsoft.com/office/drawing/2014/main" id="{5CE5FE47-C38B-4B61-AE68-089C33DE0BF0}"/>
              </a:ext>
            </a:extLst>
          </p:cNvPr>
          <p:cNvSpPr txBox="1">
            <a:spLocks/>
          </p:cNvSpPr>
          <p:nvPr/>
        </p:nvSpPr>
        <p:spPr>
          <a:xfrm>
            <a:off x="457200" y="228600"/>
            <a:ext cx="795528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200" dirty="0"/>
              <a:t>ReliaCard</a:t>
            </a:r>
            <a:endParaRPr lang="en-US" sz="2400" baseline="50000" dirty="0"/>
          </a:p>
        </p:txBody>
      </p:sp>
    </p:spTree>
    <p:extLst>
      <p:ext uri="{BB962C8B-B14F-4D97-AF65-F5344CB8AC3E}">
        <p14:creationId xmlns:p14="http://schemas.microsoft.com/office/powerpoint/2010/main" val="9191300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E8B1339E-143F-4642-8F08-A8236A0F9B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69653">
            <a:off x="3131626" y="1600331"/>
            <a:ext cx="1751104" cy="3327598"/>
          </a:xfrm>
          <a:prstGeom prst="rect">
            <a:avLst/>
          </a:prstGeom>
          <a:effectLst>
            <a:outerShdw blurRad="736600" dist="876300" dir="13560000" algn="r" rotWithShape="0">
              <a:prstClr val="black">
                <a:alpha val="37000"/>
              </a:prstClr>
            </a:outerShdw>
          </a:effectLst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B0D8B4A4-4A51-4EBB-8CE3-0C978EB22A4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92795755"/>
              </p:ext>
            </p:extLst>
          </p:nvPr>
        </p:nvGraphicFramePr>
        <p:xfrm>
          <a:off x="5038326" y="1329222"/>
          <a:ext cx="3841515" cy="416573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316105">
                  <a:extLst>
                    <a:ext uri="{9D8B030D-6E8A-4147-A177-3AD203B41FA5}">
                      <a16:colId xmlns:a16="http://schemas.microsoft.com/office/drawing/2014/main" val="2882655014"/>
                    </a:ext>
                  </a:extLst>
                </a:gridCol>
                <a:gridCol w="748038">
                  <a:extLst>
                    <a:ext uri="{9D8B030D-6E8A-4147-A177-3AD203B41FA5}">
                      <a16:colId xmlns:a16="http://schemas.microsoft.com/office/drawing/2014/main" val="4150530706"/>
                    </a:ext>
                  </a:extLst>
                </a:gridCol>
                <a:gridCol w="777372">
                  <a:extLst>
                    <a:ext uri="{9D8B030D-6E8A-4147-A177-3AD203B41FA5}">
                      <a16:colId xmlns:a16="http://schemas.microsoft.com/office/drawing/2014/main" val="1818341003"/>
                    </a:ext>
                  </a:extLst>
                </a:gridCol>
              </a:tblGrid>
              <a:tr h="247460">
                <a:tc>
                  <a:txBody>
                    <a:bodyPr/>
                    <a:lstStyle/>
                    <a:p>
                      <a:endParaRPr lang="en-US" sz="1100" b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Text</a:t>
                      </a:r>
                    </a:p>
                  </a:txBody>
                  <a:tcPr marL="34290" marR="3429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 u="none" spc="-80" baseline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Email</a:t>
                      </a:r>
                    </a:p>
                  </a:txBody>
                  <a:tcPr marL="34290" marR="3429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0701899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Welcome Alert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0265627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Deposit Alert 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66725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Transaction Alert (any debit)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3188951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Low Balance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523650"/>
                  </a:ext>
                </a:extLst>
              </a:tr>
              <a:tr h="475014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Alert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83527520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>
                        <a:lnSpc>
                          <a:spcPts val="2100"/>
                        </a:lnSpc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Purchase Decline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1208205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Pre-Authorized Transaction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56137123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 Not Present Purchase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3436073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International Transaction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9165806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Card Shipped Alert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1414281"/>
                  </a:ext>
                </a:extLst>
              </a:tr>
              <a:tr h="344326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ts val="21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Informational Alerts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100"/>
                        </a:lnSpc>
                      </a:pPr>
                      <a:r>
                        <a:rPr lang="en-US" sz="1500" dirty="0">
                          <a:solidFill>
                            <a:schemeClr val="tx1"/>
                          </a:solidFill>
                          <a:latin typeface="Wingdings 2" panose="05020102010507070707" pitchFamily="18" charset="2"/>
                        </a:rPr>
                        <a:t>P</a:t>
                      </a:r>
                      <a:endParaRPr lang="en-US" sz="1500" dirty="0">
                        <a:solidFill>
                          <a:schemeClr val="tx1"/>
                        </a:solidFill>
                      </a:endParaRPr>
                    </a:p>
                  </a:txBody>
                  <a:tcPr marL="68580" marR="68580" marT="13716" marB="13716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alpha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8389236"/>
                  </a:ext>
                </a:extLst>
              </a:tr>
            </a:tbl>
          </a:graphicData>
        </a:graphic>
      </p:graphicFrame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6A543AC7-2F1D-4948-9D7E-5FEA2F301E9C}"/>
              </a:ext>
            </a:extLst>
          </p:cNvPr>
          <p:cNvSpPr txBox="1">
            <a:spLocks/>
          </p:cNvSpPr>
          <p:nvPr/>
        </p:nvSpPr>
        <p:spPr>
          <a:xfrm>
            <a:off x="76200" y="1725513"/>
            <a:ext cx="2971800" cy="3684685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5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20000"/>
              </a:lnSpc>
            </a:pPr>
            <a:r>
              <a:rPr lang="en-US" sz="3200" dirty="0">
                <a:solidFill>
                  <a:schemeClr val="tx1"/>
                </a:solidFill>
              </a:rPr>
              <a:t>Two-Way Text Feature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Text </a:t>
            </a:r>
            <a:r>
              <a:rPr lang="en-US" sz="2900" dirty="0">
                <a:solidFill>
                  <a:schemeClr val="tx1"/>
                </a:solidFill>
              </a:rPr>
              <a:t>BAL</a:t>
            </a:r>
            <a:r>
              <a:rPr lang="en-US" sz="2900" b="0" dirty="0">
                <a:solidFill>
                  <a:schemeClr val="tx1"/>
                </a:solidFill>
              </a:rPr>
              <a:t> for balance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Text </a:t>
            </a:r>
            <a:r>
              <a:rPr lang="en-US" sz="2900" dirty="0">
                <a:solidFill>
                  <a:schemeClr val="tx1"/>
                </a:solidFill>
              </a:rPr>
              <a:t>TRANS</a:t>
            </a:r>
            <a:r>
              <a:rPr lang="en-US" sz="2900" b="0" dirty="0">
                <a:solidFill>
                  <a:schemeClr val="tx1"/>
                </a:solidFill>
              </a:rPr>
              <a:t> for recent transactions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Text </a:t>
            </a:r>
            <a:r>
              <a:rPr lang="en-US" sz="2900" dirty="0">
                <a:solidFill>
                  <a:schemeClr val="tx1"/>
                </a:solidFill>
              </a:rPr>
              <a:t>HELP</a:t>
            </a:r>
            <a:r>
              <a:rPr lang="en-US" sz="2900" b="0" dirty="0">
                <a:solidFill>
                  <a:schemeClr val="tx1"/>
                </a:solidFill>
              </a:rPr>
              <a:t> for customer service number</a:t>
            </a:r>
          </a:p>
          <a:p>
            <a:pPr marL="342900" indent="-34290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2900" b="0" dirty="0">
                <a:solidFill>
                  <a:schemeClr val="tx1"/>
                </a:solidFill>
              </a:rPr>
              <a:t>Text </a:t>
            </a:r>
            <a:r>
              <a:rPr lang="en-US" sz="2900" dirty="0">
                <a:solidFill>
                  <a:schemeClr val="tx1"/>
                </a:solidFill>
              </a:rPr>
              <a:t>SAVE</a:t>
            </a:r>
            <a:r>
              <a:rPr lang="en-US" sz="2900" b="0" dirty="0">
                <a:solidFill>
                  <a:schemeClr val="tx1"/>
                </a:solidFill>
              </a:rPr>
              <a:t> for savings balance</a:t>
            </a:r>
          </a:p>
          <a:p>
            <a:pPr marL="342900" indent="-342900">
              <a:lnSpc>
                <a:spcPct val="120000"/>
              </a:lnSpc>
              <a:buFont typeface="Wingdings" pitchFamily="2" charset="2"/>
              <a:buChar char="Ø"/>
            </a:pPr>
            <a:endParaRPr lang="en-US" sz="23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2D194110-70D3-4F50-9A29-7F6990CA7DFC}"/>
              </a:ext>
            </a:extLst>
          </p:cNvPr>
          <p:cNvSpPr txBox="1">
            <a:spLocks/>
          </p:cNvSpPr>
          <p:nvPr/>
        </p:nvSpPr>
        <p:spPr>
          <a:xfrm>
            <a:off x="101601" y="131121"/>
            <a:ext cx="7955280" cy="86836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28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/>
              <a:t>Text</a:t>
            </a:r>
            <a:r>
              <a:rPr lang="en-US" sz="2000" b="1" baseline="80000" dirty="0"/>
              <a:t>1</a:t>
            </a:r>
            <a:r>
              <a:rPr lang="en-US" sz="4400" b="1" dirty="0"/>
              <a:t> and Email Alerts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AA424C4-9421-4E9D-9928-FD026EB0F01E}"/>
              </a:ext>
            </a:extLst>
          </p:cNvPr>
          <p:cNvSpPr txBox="1">
            <a:spLocks/>
          </p:cNvSpPr>
          <p:nvPr/>
        </p:nvSpPr>
        <p:spPr>
          <a:xfrm>
            <a:off x="101601" y="6136228"/>
            <a:ext cx="8778240" cy="41998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066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0642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7218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5425" indent="-163513"/>
            <a:r>
              <a:rPr lang="en-US" sz="1200" dirty="0">
                <a:solidFill>
                  <a:schemeClr val="tx1"/>
                </a:solidFill>
              </a:rPr>
              <a:t>1. For text messages, standard messaging charges apply through your mobile carrier and message frequency depends on account settings. </a:t>
            </a:r>
          </a:p>
        </p:txBody>
      </p:sp>
    </p:spTree>
    <p:extLst>
      <p:ext uri="{BB962C8B-B14F-4D97-AF65-F5344CB8AC3E}">
        <p14:creationId xmlns:p14="http://schemas.microsoft.com/office/powerpoint/2010/main" val="51127278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">
            <a:extLst>
              <a:ext uri="{FF2B5EF4-FFF2-40B4-BE49-F238E27FC236}">
                <a16:creationId xmlns:a16="http://schemas.microsoft.com/office/drawing/2014/main" id="{8569D698-262A-4453-9381-2BEC0F6263A0}"/>
              </a:ext>
            </a:extLst>
          </p:cNvPr>
          <p:cNvSpPr txBox="1">
            <a:spLocks/>
          </p:cNvSpPr>
          <p:nvPr/>
        </p:nvSpPr>
        <p:spPr>
          <a:xfrm>
            <a:off x="152400" y="182941"/>
            <a:ext cx="8763000" cy="84296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4592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sz="3800" b="1" dirty="0">
                <a:solidFill>
                  <a:schemeClr val="tx1"/>
                </a:solidFill>
                <a:latin typeface="+mj-lt"/>
              </a:rPr>
              <a:t>Paying Bills and Rent Online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76365A7-0ECB-45BC-9DD6-35682AF29EA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8334" r="-1"/>
          <a:stretch/>
        </p:blipFill>
        <p:spPr>
          <a:xfrm>
            <a:off x="2687019" y="1498323"/>
            <a:ext cx="6553200" cy="3861353"/>
          </a:xfrm>
          <a:prstGeom prst="rect">
            <a:avLst/>
          </a:prstGeom>
          <a:ln>
            <a:noFill/>
          </a:ln>
        </p:spPr>
      </p:pic>
      <p:pic>
        <p:nvPicPr>
          <p:cNvPr id="7" name="1. Add Payee">
            <a:extLst>
              <a:ext uri="{FF2B5EF4-FFF2-40B4-BE49-F238E27FC236}">
                <a16:creationId xmlns:a16="http://schemas.microsoft.com/office/drawing/2014/main" id="{F9B7932A-45C5-4640-B305-39BDEBA9ED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57600" y="1676400"/>
            <a:ext cx="4923942" cy="3253449"/>
          </a:xfrm>
          <a:prstGeom prst="rect">
            <a:avLst/>
          </a:prstGeom>
        </p:spPr>
      </p:pic>
      <p:sp>
        <p:nvSpPr>
          <p:cNvPr id="8" name="Text Box 2">
            <a:extLst>
              <a:ext uri="{FF2B5EF4-FFF2-40B4-BE49-F238E27FC236}">
                <a16:creationId xmlns:a16="http://schemas.microsoft.com/office/drawing/2014/main" id="{E56F8FE9-A673-4F26-8C50-9F4A6989A5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74319" y="1498323"/>
            <a:ext cx="678481" cy="2535309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rot="0" vert="horz" wrap="square" lIns="91440" tIns="45720" rIns="91440" bIns="45720" anchor="t" anchorCtr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 Placeholder 3">
            <a:extLst>
              <a:ext uri="{FF2B5EF4-FFF2-40B4-BE49-F238E27FC236}">
                <a16:creationId xmlns:a16="http://schemas.microsoft.com/office/drawing/2014/main" id="{C5AB66F3-1B6C-4044-BEF6-4AE5A0269EDF}"/>
              </a:ext>
            </a:extLst>
          </p:cNvPr>
          <p:cNvSpPr txBox="1">
            <a:spLocks/>
          </p:cNvSpPr>
          <p:nvPr/>
        </p:nvSpPr>
        <p:spPr>
          <a:xfrm>
            <a:off x="152400" y="1459947"/>
            <a:ext cx="3200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500" b="1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Cardholders can pay bills online with their card </a:t>
            </a:r>
          </a:p>
          <a:p>
            <a:pPr marL="285750" indent="-285750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dirty="0">
                <a:solidFill>
                  <a:schemeClr val="tx1"/>
                </a:solidFill>
              </a:rPr>
              <a:t>Pay Anyone </a:t>
            </a:r>
            <a:r>
              <a:rPr lang="en-US" sz="1700" b="0" dirty="0">
                <a:solidFill>
                  <a:schemeClr val="tx1"/>
                </a:solidFill>
              </a:rPr>
              <a:t>features allows the cardholder to send checks to non-registered billers for:</a:t>
            </a:r>
          </a:p>
          <a:p>
            <a:pPr marL="285750" indent="-53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 Family</a:t>
            </a:r>
          </a:p>
          <a:p>
            <a:pPr marL="285750" indent="-53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 Personal Care Providers</a:t>
            </a:r>
          </a:p>
          <a:p>
            <a:pPr marL="285750" indent="-53975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en-US" sz="1700" b="0" dirty="0">
                <a:solidFill>
                  <a:schemeClr val="tx1"/>
                </a:solidFill>
              </a:rPr>
              <a:t> Landlords</a:t>
            </a:r>
          </a:p>
          <a:p>
            <a:pPr>
              <a:lnSpc>
                <a:spcPct val="120000"/>
              </a:lnSpc>
            </a:pPr>
            <a:endParaRPr lang="en-US" sz="23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1698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98D4F893-162C-4210-B51B-AFCF18DC6D64}"/>
              </a:ext>
            </a:extLst>
          </p:cNvPr>
          <p:cNvSpPr txBox="1">
            <a:spLocks/>
          </p:cNvSpPr>
          <p:nvPr/>
        </p:nvSpPr>
        <p:spPr>
          <a:xfrm>
            <a:off x="457200" y="1642439"/>
            <a:ext cx="3799566" cy="429152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2000" dirty="0">
                <a:cs typeface="Arial" panose="020B0604020202020204" pitchFamily="34" charset="0"/>
              </a:rPr>
              <a:t>Optional virtual account linked to primary pay card account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2000" dirty="0">
                <a:cs typeface="Arial" panose="020B0604020202020204" pitchFamily="34" charset="0"/>
              </a:rPr>
              <a:t>Manual, one-time transfers or automatic, recurring transfers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2000" dirty="0">
                <a:cs typeface="Arial" panose="020B0604020202020204" pitchFamily="34" charset="0"/>
              </a:rPr>
              <a:t>Save for future expenses, general savings, etc. 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2000" dirty="0">
                <a:cs typeface="Arial" panose="020B0604020202020204" pitchFamily="34" charset="0"/>
              </a:rPr>
              <a:t>Account generates interest at standard bank rate</a:t>
            </a:r>
          </a:p>
          <a:p>
            <a:pPr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SzPct val="80000"/>
              <a:defRPr/>
            </a:pPr>
            <a:r>
              <a:rPr lang="en-US" sz="2000" dirty="0">
                <a:cs typeface="Arial" panose="020B0604020202020204" pitchFamily="34" charset="0"/>
              </a:rPr>
              <a:t>Cardholder is able to monitor balance from website or mobile app</a:t>
            </a:r>
            <a:br>
              <a:rPr lang="en-US" sz="2000" dirty="0">
                <a:solidFill>
                  <a:prstClr val="black"/>
                </a:solidFill>
              </a:rPr>
            </a:br>
            <a:endParaRPr lang="en-US" sz="2000" dirty="0">
              <a:solidFill>
                <a:prstClr val="black"/>
              </a:solidFill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3BE980F9-B0DA-45C4-9F49-CF78B8EE29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84132">
            <a:off x="5345206" y="1359071"/>
            <a:ext cx="2482207" cy="4414158"/>
          </a:xfrm>
          <a:prstGeom prst="rect">
            <a:avLst/>
          </a:prstGeom>
        </p:spPr>
      </p:pic>
      <p:sp>
        <p:nvSpPr>
          <p:cNvPr id="9" name="Header">
            <a:extLst>
              <a:ext uri="{FF2B5EF4-FFF2-40B4-BE49-F238E27FC236}">
                <a16:creationId xmlns:a16="http://schemas.microsoft.com/office/drawing/2014/main" id="{DC164038-A755-4871-82DD-749FF9A4F82D}"/>
              </a:ext>
            </a:extLst>
          </p:cNvPr>
          <p:cNvSpPr txBox="1">
            <a:spLocks/>
          </p:cNvSpPr>
          <p:nvPr/>
        </p:nvSpPr>
        <p:spPr>
          <a:xfrm>
            <a:off x="152400" y="182941"/>
            <a:ext cx="8763000" cy="84296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4592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Savings Account Feature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6C6B6E63-BF30-4226-AECD-074618C48854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 rot="21074958">
            <a:off x="5639692" y="1607865"/>
            <a:ext cx="1893235" cy="35264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237278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466BCF82-B4C3-4E12-9556-7C331977B16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8847" y="1632024"/>
            <a:ext cx="4117380" cy="3473375"/>
          </a:xfrm>
        </p:spPr>
        <p:txBody>
          <a:bodyPr>
            <a:normAutofit fontScale="92500" lnSpcReduction="10000"/>
          </a:bodyPr>
          <a:lstStyle/>
          <a:p>
            <a:pPr marL="285750" lvl="1" indent="-28575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Clr>
                <a:srgbClr val="A4A9A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900" b="0" dirty="0">
                <a:solidFill>
                  <a:schemeClr val="tx1">
                    <a:lumMod val="75000"/>
                  </a:schemeClr>
                </a:solidFill>
                <a:cs typeface="Helvetica" panose="020B0604020202020204" pitchFamily="34" charset="0"/>
              </a:rPr>
              <a:t>Cardholder calls IVR and selects option to receive a one-time text message to their mobile phone</a:t>
            </a:r>
          </a:p>
          <a:p>
            <a:pPr marL="285750" lvl="1" indent="-28575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Clr>
                <a:srgbClr val="A4A9A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900" b="0" dirty="0">
                <a:solidFill>
                  <a:schemeClr val="tx1">
                    <a:lumMod val="75000"/>
                  </a:schemeClr>
                </a:solidFill>
                <a:cs typeface="Helvetica" panose="020B0604020202020204" pitchFamily="34" charset="0"/>
              </a:rPr>
              <a:t>Cardholder receives text and clicks the link to view transaction history on their mobile phone</a:t>
            </a:r>
          </a:p>
          <a:p>
            <a:pPr marL="285750" lvl="1" indent="-28575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Clr>
                <a:srgbClr val="A4A9A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900" b="0" dirty="0">
                <a:solidFill>
                  <a:schemeClr val="tx1">
                    <a:lumMod val="75000"/>
                  </a:schemeClr>
                </a:solidFill>
                <a:cs typeface="Helvetica" panose="020B0604020202020204" pitchFamily="34" charset="0"/>
              </a:rPr>
              <a:t>Cardholder can also press 1 to speak to an agent</a:t>
            </a:r>
          </a:p>
          <a:p>
            <a:pPr marL="285750" lvl="1" indent="-285750">
              <a:lnSpc>
                <a:spcPct val="110000"/>
              </a:lnSpc>
              <a:spcBef>
                <a:spcPts val="900"/>
              </a:spcBef>
              <a:spcAft>
                <a:spcPts val="450"/>
              </a:spcAft>
              <a:buClr>
                <a:srgbClr val="A4A9AD"/>
              </a:buClr>
              <a:buSzPct val="100000"/>
              <a:buFont typeface="Arial" panose="020B0604020202020204" pitchFamily="34" charset="0"/>
              <a:buChar char="•"/>
              <a:defRPr/>
            </a:pPr>
            <a:r>
              <a:rPr lang="en-US" sz="1900" b="0" dirty="0">
                <a:solidFill>
                  <a:schemeClr val="tx1">
                    <a:lumMod val="75000"/>
                  </a:schemeClr>
                </a:solidFill>
                <a:cs typeface="Helvetica" panose="020B0604020202020204" pitchFamily="34" charset="0"/>
              </a:rPr>
              <a:t>Cardholder taps “details” to view information about the transaction</a:t>
            </a:r>
          </a:p>
          <a:p>
            <a:endParaRPr lang="en-US" sz="1500" b="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C4F5066-A92F-483C-8832-2CA14994081F}"/>
              </a:ext>
            </a:extLst>
          </p:cNvPr>
          <p:cNvGrpSpPr/>
          <p:nvPr/>
        </p:nvGrpSpPr>
        <p:grpSpPr>
          <a:xfrm>
            <a:off x="5126473" y="857250"/>
            <a:ext cx="3224153" cy="4486275"/>
            <a:chOff x="1192958" y="1256435"/>
            <a:chExt cx="3307432" cy="4602155"/>
          </a:xfrm>
        </p:grpSpPr>
        <p:pic>
          <p:nvPicPr>
            <p:cNvPr id="29" name="Picture 28">
              <a:extLst>
                <a:ext uri="{FF2B5EF4-FFF2-40B4-BE49-F238E27FC236}">
                  <a16:creationId xmlns:a16="http://schemas.microsoft.com/office/drawing/2014/main" id="{C95DA396-8C04-4D8F-AC1A-B3586BE092B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l="18000" t="3012" r="19948" b="10644"/>
            <a:stretch/>
          </p:blipFill>
          <p:spPr>
            <a:xfrm>
              <a:off x="1192958" y="1256435"/>
              <a:ext cx="3307432" cy="4602155"/>
            </a:xfrm>
            <a:prstGeom prst="rect">
              <a:avLst/>
            </a:prstGeom>
          </p:spPr>
        </p:pic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87AA8A8-6B8C-4E7B-8E7A-668B4FA00B24}"/>
                </a:ext>
              </a:extLst>
            </p:cNvPr>
            <p:cNvSpPr/>
            <p:nvPr/>
          </p:nvSpPr>
          <p:spPr>
            <a:xfrm>
              <a:off x="1853514" y="2051222"/>
              <a:ext cx="2084172" cy="345989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D9E27FBE-6E2B-44C7-ACEB-3A683346E279}"/>
                </a:ext>
              </a:extLst>
            </p:cNvPr>
            <p:cNvSpPr/>
            <p:nvPr/>
          </p:nvSpPr>
          <p:spPr>
            <a:xfrm>
              <a:off x="2776151" y="2117124"/>
              <a:ext cx="230660" cy="230660"/>
            </a:xfrm>
            <a:prstGeom prst="ellipse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B398958-EB8D-4473-A6FE-BBCB059A1011}"/>
                </a:ext>
              </a:extLst>
            </p:cNvPr>
            <p:cNvSpPr txBox="1"/>
            <p:nvPr/>
          </p:nvSpPr>
          <p:spPr>
            <a:xfrm>
              <a:off x="2662023" y="2347784"/>
              <a:ext cx="411432" cy="18943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600">
                  <a:latin typeface="Arial" panose="020B0604020202020204" pitchFamily="34" charset="0"/>
                  <a:cs typeface="Arial" panose="020B0604020202020204" pitchFamily="34" charset="0"/>
                </a:rPr>
                <a:t>90831</a:t>
              </a: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38BD2365-0347-4C0D-AAD9-D16F029CBE7D}"/>
                </a:ext>
              </a:extLst>
            </p:cNvPr>
            <p:cNvCxnSpPr/>
            <p:nvPr/>
          </p:nvCxnSpPr>
          <p:spPr>
            <a:xfrm>
              <a:off x="1853514" y="2563228"/>
              <a:ext cx="2084172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0CC385C1-C0DE-4CE8-89BE-7D98AA42B672}"/>
              </a:ext>
            </a:extLst>
          </p:cNvPr>
          <p:cNvPicPr/>
          <p:nvPr/>
        </p:nvPicPr>
        <p:blipFill>
          <a:blip r:embed="rId4"/>
          <a:stretch>
            <a:fillRect/>
          </a:stretch>
        </p:blipFill>
        <p:spPr>
          <a:xfrm>
            <a:off x="5701002" y="1514475"/>
            <a:ext cx="2162451" cy="3490324"/>
          </a:xfrm>
          <a:prstGeom prst="rect">
            <a:avLst/>
          </a:prstGeom>
        </p:spPr>
      </p:pic>
      <p:sp>
        <p:nvSpPr>
          <p:cNvPr id="12" name="Header">
            <a:extLst>
              <a:ext uri="{FF2B5EF4-FFF2-40B4-BE49-F238E27FC236}">
                <a16:creationId xmlns:a16="http://schemas.microsoft.com/office/drawing/2014/main" id="{F06A07B5-E1FE-4985-AA76-C746D412E044}"/>
              </a:ext>
            </a:extLst>
          </p:cNvPr>
          <p:cNvSpPr txBox="1">
            <a:spLocks/>
          </p:cNvSpPr>
          <p:nvPr/>
        </p:nvSpPr>
        <p:spPr>
          <a:xfrm>
            <a:off x="152400" y="182941"/>
            <a:ext cx="8763000" cy="842962"/>
          </a:xfrm>
          <a:prstGeom prst="rect">
            <a:avLst/>
          </a:prstGeom>
        </p:spPr>
        <p:txBody>
          <a:bodyPr>
            <a:noAutofit/>
          </a:bodyPr>
          <a:lstStyle>
            <a:lvl1pPr marL="18288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4592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sz="3800" b="1" dirty="0">
                <a:solidFill>
                  <a:schemeClr val="tx1"/>
                </a:solidFill>
                <a:latin typeface="+mj-lt"/>
              </a:rPr>
              <a:t>Visual IVR</a:t>
            </a:r>
          </a:p>
        </p:txBody>
      </p:sp>
    </p:spTree>
    <p:extLst>
      <p:ext uri="{BB962C8B-B14F-4D97-AF65-F5344CB8AC3E}">
        <p14:creationId xmlns:p14="http://schemas.microsoft.com/office/powerpoint/2010/main" val="712829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">
            <a:extLst>
              <a:ext uri="{FF2B5EF4-FFF2-40B4-BE49-F238E27FC236}">
                <a16:creationId xmlns:a16="http://schemas.microsoft.com/office/drawing/2014/main" id="{8569D698-262A-4453-9381-2BEC0F6263A0}"/>
              </a:ext>
            </a:extLst>
          </p:cNvPr>
          <p:cNvSpPr txBox="1">
            <a:spLocks/>
          </p:cNvSpPr>
          <p:nvPr/>
        </p:nvSpPr>
        <p:spPr>
          <a:xfrm>
            <a:off x="152401" y="9728"/>
            <a:ext cx="7848600" cy="8429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4592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>
              <a:buNone/>
            </a:pPr>
            <a:r>
              <a:rPr lang="en-US" sz="4000" b="1" dirty="0">
                <a:solidFill>
                  <a:schemeClr val="tx1"/>
                </a:solidFill>
              </a:rPr>
              <a:t>Responsive Website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F87BF4A-1170-45F3-AEA8-74BB341AD9AB}"/>
              </a:ext>
            </a:extLst>
          </p:cNvPr>
          <p:cNvGrpSpPr/>
          <p:nvPr/>
        </p:nvGrpSpPr>
        <p:grpSpPr>
          <a:xfrm>
            <a:off x="459538" y="3500875"/>
            <a:ext cx="4390878" cy="2504435"/>
            <a:chOff x="4038601" y="1703484"/>
            <a:chExt cx="5029199" cy="2868515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6A39CD42-0091-4593-86F4-797CB1743EA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2941"/>
            <a:stretch/>
          </p:blipFill>
          <p:spPr>
            <a:xfrm>
              <a:off x="4038601" y="1703484"/>
              <a:ext cx="5029199" cy="2868515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234E92F-2037-4E47-A2E0-6088D372A592}"/>
                </a:ext>
              </a:extLst>
            </p:cNvPr>
            <p:cNvPicPr/>
            <p:nvPr/>
          </p:nvPicPr>
          <p:blipFill rotWithShape="1">
            <a:blip r:embed="rId4"/>
            <a:srcRect r="2736"/>
            <a:stretch/>
          </p:blipFill>
          <p:spPr bwMode="auto">
            <a:xfrm>
              <a:off x="4637757" y="1905000"/>
              <a:ext cx="3983286" cy="220980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5E776893-87F6-4640-A66D-42929328DBDF}"/>
              </a:ext>
            </a:extLst>
          </p:cNvPr>
          <p:cNvGrpSpPr/>
          <p:nvPr/>
        </p:nvGrpSpPr>
        <p:grpSpPr>
          <a:xfrm>
            <a:off x="2215388" y="924566"/>
            <a:ext cx="1243308" cy="2432559"/>
            <a:chOff x="3865052" y="964613"/>
            <a:chExt cx="1129453" cy="2209799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D159472-FFF8-4638-8A33-BBD82895405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865052" y="964613"/>
              <a:ext cx="1129453" cy="2209799"/>
            </a:xfrm>
            <a:prstGeom prst="rect">
              <a:avLst/>
            </a:prstGeom>
          </p:spPr>
        </p:pic>
        <p:pic>
          <p:nvPicPr>
            <p:cNvPr id="13" name="Picture 12" descr="cid:6c6bc557-a788-461e-a396-8d16d6c86c67@namprd20.prod.outlook.com">
              <a:extLst>
                <a:ext uri="{FF2B5EF4-FFF2-40B4-BE49-F238E27FC236}">
                  <a16:creationId xmlns:a16="http://schemas.microsoft.com/office/drawing/2014/main" id="{D3DCCDC1-6D94-4395-A51E-96BB9ADDC756}"/>
                </a:ext>
              </a:extLst>
            </p:cNvPr>
            <p:cNvPicPr/>
            <p:nvPr/>
          </p:nvPicPr>
          <p:blipFill>
            <a:blip r:embed="rId6" r:link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945473" y="1208651"/>
              <a:ext cx="968609" cy="1721723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7" name="AutoShape 6" descr="C:\Users\HXRANES\Desktop\shopping.webp">
            <a:extLst>
              <a:ext uri="{FF2B5EF4-FFF2-40B4-BE49-F238E27FC236}">
                <a16:creationId xmlns:a16="http://schemas.microsoft.com/office/drawing/2014/main" id="{4B8F2EE5-4CC7-408A-BD18-A149E800BB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15DCAFE2-45AC-4FAE-B990-DC19DA1FAB59}"/>
              </a:ext>
            </a:extLst>
          </p:cNvPr>
          <p:cNvGrpSpPr/>
          <p:nvPr/>
        </p:nvGrpSpPr>
        <p:grpSpPr>
          <a:xfrm>
            <a:off x="5373525" y="1756804"/>
            <a:ext cx="2705727" cy="3200641"/>
            <a:chOff x="5599876" y="1676279"/>
            <a:chExt cx="2705727" cy="3200641"/>
          </a:xfrm>
        </p:grpSpPr>
        <p:pic>
          <p:nvPicPr>
            <p:cNvPr id="1034" name="Picture 10" descr="Image result for ipad">
              <a:extLst>
                <a:ext uri="{FF2B5EF4-FFF2-40B4-BE49-F238E27FC236}">
                  <a16:creationId xmlns:a16="http://schemas.microsoft.com/office/drawing/2014/main" id="{8497AF5C-6737-48D8-9D57-D16709FB8BF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99876" y="1676279"/>
              <a:ext cx="2705727" cy="320064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1" name="Picture 20" descr="cid:989d7f10-8e1b-4b15-a313-35730e720700@namprd20.prod.outlook.com">
              <a:extLst>
                <a:ext uri="{FF2B5EF4-FFF2-40B4-BE49-F238E27FC236}">
                  <a16:creationId xmlns:a16="http://schemas.microsoft.com/office/drawing/2014/main" id="{A03763DE-008F-42D4-816E-5698D518E4B1}"/>
                </a:ext>
              </a:extLst>
            </p:cNvPr>
            <p:cNvPicPr/>
            <p:nvPr/>
          </p:nvPicPr>
          <p:blipFill>
            <a:blip r:embed="rId9" r:link="rId10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37673" y="1993987"/>
              <a:ext cx="1938693" cy="2584924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0334694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">
            <a:extLst>
              <a:ext uri="{FF2B5EF4-FFF2-40B4-BE49-F238E27FC236}">
                <a16:creationId xmlns:a16="http://schemas.microsoft.com/office/drawing/2014/main" id="{8569D698-262A-4453-9381-2BEC0F6263A0}"/>
              </a:ext>
            </a:extLst>
          </p:cNvPr>
          <p:cNvSpPr txBox="1">
            <a:spLocks/>
          </p:cNvSpPr>
          <p:nvPr/>
        </p:nvSpPr>
        <p:spPr>
          <a:xfrm>
            <a:off x="1600200" y="1143000"/>
            <a:ext cx="5410200" cy="842962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48640" indent="-22860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28016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–"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645920" indent="-173736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9144" indent="0" algn="ctr">
              <a:buNone/>
            </a:pPr>
            <a:r>
              <a:rPr lang="en-US" sz="4000" b="1" dirty="0">
                <a:solidFill>
                  <a:schemeClr val="tx1"/>
                </a:solidFill>
              </a:rPr>
              <a:t>Thank you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07B8D2E-DFD6-4CD1-8854-8C298FF2AA7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362200"/>
            <a:ext cx="3749043" cy="2375631"/>
          </a:xfrm>
          <a:prstGeom prst="rect">
            <a:avLst/>
          </a:prstGeom>
        </p:spPr>
      </p:pic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6BFE641F-CBDB-4A09-8991-B4DBA0537559}"/>
              </a:ext>
            </a:extLst>
          </p:cNvPr>
          <p:cNvSpPr txBox="1">
            <a:spLocks/>
          </p:cNvSpPr>
          <p:nvPr/>
        </p:nvSpPr>
        <p:spPr>
          <a:xfrm>
            <a:off x="0" y="6172200"/>
            <a:ext cx="8325633" cy="419989"/>
          </a:xfrm>
          <a:prstGeom prst="rect">
            <a:avLst/>
          </a:prstGeom>
        </p:spPr>
        <p:txBody>
          <a:bodyPr vert="horz" lIns="45720" tIns="45720" rIns="45720" bIns="45720" rtlCol="0">
            <a:noAutofit/>
          </a:bodyPr>
          <a:lstStyle>
            <a:lvl1pPr marL="914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320040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8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74066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0642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472184" indent="0" algn="l" defTabSz="914400" rtl="0" eaLnBrk="1" latinLnBrk="0" hangingPunct="1">
              <a:spcBef>
                <a:spcPts val="0"/>
              </a:spcBef>
              <a:spcAft>
                <a:spcPts val="600"/>
              </a:spcAft>
              <a:buFontTx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4625"/>
            <a:r>
              <a:rPr lang="en-US" sz="1200" dirty="0">
                <a:solidFill>
                  <a:schemeClr val="tx1"/>
                </a:solidFill>
              </a:rPr>
              <a:t>The ReliaCard is issued by U.S. Bank National Association pursuant to a license from Visa U.S.A. Inc. © 2019 U.S. Bank. Member FDIC.</a:t>
            </a:r>
          </a:p>
        </p:txBody>
      </p:sp>
    </p:spTree>
    <p:extLst>
      <p:ext uri="{BB962C8B-B14F-4D97-AF65-F5344CB8AC3E}">
        <p14:creationId xmlns:p14="http://schemas.microsoft.com/office/powerpoint/2010/main" val="1491605559"/>
      </p:ext>
    </p:extLst>
  </p:cSld>
  <p:clrMapOvr>
    <a:masterClrMapping/>
  </p:clrMapOvr>
</p:sld>
</file>

<file path=ppt/theme/theme1.xml><?xml version="1.0" encoding="utf-8"?>
<a:theme xmlns:a="http://schemas.openxmlformats.org/drawingml/2006/main" name="Business-to-Business_PowerPointTemplateISS_12-13-16">
  <a:themeElements>
    <a:clrScheme name="USB Q2 2015">
      <a:dk1>
        <a:srgbClr val="0C2074"/>
      </a:dk1>
      <a:lt1>
        <a:srgbClr val="FFFFFF"/>
      </a:lt1>
      <a:dk2>
        <a:srgbClr val="4D4D4D"/>
      </a:dk2>
      <a:lt2>
        <a:srgbClr val="FFFFFF"/>
      </a:lt2>
      <a:accent1>
        <a:srgbClr val="0C2074"/>
      </a:accent1>
      <a:accent2>
        <a:srgbClr val="67B2E8"/>
      </a:accent2>
      <a:accent3>
        <a:srgbClr val="A4A9AD"/>
      </a:accent3>
      <a:accent4>
        <a:srgbClr val="E0B030"/>
      </a:accent4>
      <a:accent5>
        <a:srgbClr val="9FA945"/>
      </a:accent5>
      <a:accent6>
        <a:srgbClr val="98B2A9"/>
      </a:accent6>
      <a:hlink>
        <a:srgbClr val="011D8B"/>
      </a:hlink>
      <a:folHlink>
        <a:srgbClr val="800080"/>
      </a:folHlink>
    </a:clrScheme>
    <a:fontScheme name="US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ection Dividers and Statement Slides">
  <a:themeElements>
    <a:clrScheme name="USB Q2 2015">
      <a:dk1>
        <a:srgbClr val="0C2074"/>
      </a:dk1>
      <a:lt1>
        <a:srgbClr val="FFFFFF"/>
      </a:lt1>
      <a:dk2>
        <a:srgbClr val="4D4D4D"/>
      </a:dk2>
      <a:lt2>
        <a:srgbClr val="FFFFFF"/>
      </a:lt2>
      <a:accent1>
        <a:srgbClr val="0C2074"/>
      </a:accent1>
      <a:accent2>
        <a:srgbClr val="67B2E8"/>
      </a:accent2>
      <a:accent3>
        <a:srgbClr val="A4A9AD"/>
      </a:accent3>
      <a:accent4>
        <a:srgbClr val="E0B030"/>
      </a:accent4>
      <a:accent5>
        <a:srgbClr val="9FA945"/>
      </a:accent5>
      <a:accent6>
        <a:srgbClr val="98B2A9"/>
      </a:accent6>
      <a:hlink>
        <a:srgbClr val="011D8B"/>
      </a:hlink>
      <a:folHlink>
        <a:srgbClr val="800080"/>
      </a:folHlink>
    </a:clrScheme>
    <a:fontScheme name="US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ontent">
  <a:themeElements>
    <a:clrScheme name="USB Q2 2015">
      <a:dk1>
        <a:srgbClr val="0C2074"/>
      </a:dk1>
      <a:lt1>
        <a:srgbClr val="FFFFFF"/>
      </a:lt1>
      <a:dk2>
        <a:srgbClr val="4D4D4D"/>
      </a:dk2>
      <a:lt2>
        <a:srgbClr val="FFFFFF"/>
      </a:lt2>
      <a:accent1>
        <a:srgbClr val="0C2074"/>
      </a:accent1>
      <a:accent2>
        <a:srgbClr val="67B2E8"/>
      </a:accent2>
      <a:accent3>
        <a:srgbClr val="A4A9AD"/>
      </a:accent3>
      <a:accent4>
        <a:srgbClr val="E0B030"/>
      </a:accent4>
      <a:accent5>
        <a:srgbClr val="9FA945"/>
      </a:accent5>
      <a:accent6>
        <a:srgbClr val="98B2A9"/>
      </a:accent6>
      <a:hlink>
        <a:srgbClr val="011D8B"/>
      </a:hlink>
      <a:folHlink>
        <a:srgbClr val="800080"/>
      </a:folHlink>
    </a:clrScheme>
    <a:fontScheme name="US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Specialty Slides">
  <a:themeElements>
    <a:clrScheme name="USB Q2 2015">
      <a:dk1>
        <a:srgbClr val="0C2074"/>
      </a:dk1>
      <a:lt1>
        <a:srgbClr val="FFFFFF"/>
      </a:lt1>
      <a:dk2>
        <a:srgbClr val="4D4D4D"/>
      </a:dk2>
      <a:lt2>
        <a:srgbClr val="FFFFFF"/>
      </a:lt2>
      <a:accent1>
        <a:srgbClr val="0C2074"/>
      </a:accent1>
      <a:accent2>
        <a:srgbClr val="67B2E8"/>
      </a:accent2>
      <a:accent3>
        <a:srgbClr val="A4A9AD"/>
      </a:accent3>
      <a:accent4>
        <a:srgbClr val="E0B030"/>
      </a:accent4>
      <a:accent5>
        <a:srgbClr val="9FA945"/>
      </a:accent5>
      <a:accent6>
        <a:srgbClr val="98B2A9"/>
      </a:accent6>
      <a:hlink>
        <a:srgbClr val="011D8B"/>
      </a:hlink>
      <a:folHlink>
        <a:srgbClr val="800080"/>
      </a:folHlink>
    </a:clrScheme>
    <a:fontScheme name="US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Expanded Content">
  <a:themeElements>
    <a:clrScheme name="USB Q2 2015">
      <a:dk1>
        <a:srgbClr val="0C2074"/>
      </a:dk1>
      <a:lt1>
        <a:srgbClr val="FFFFFF"/>
      </a:lt1>
      <a:dk2>
        <a:srgbClr val="4D4D4D"/>
      </a:dk2>
      <a:lt2>
        <a:srgbClr val="FFFFFF"/>
      </a:lt2>
      <a:accent1>
        <a:srgbClr val="0C2074"/>
      </a:accent1>
      <a:accent2>
        <a:srgbClr val="67B2E8"/>
      </a:accent2>
      <a:accent3>
        <a:srgbClr val="A4A9AD"/>
      </a:accent3>
      <a:accent4>
        <a:srgbClr val="E0B030"/>
      </a:accent4>
      <a:accent5>
        <a:srgbClr val="9FA945"/>
      </a:accent5>
      <a:accent6>
        <a:srgbClr val="98B2A9"/>
      </a:accent6>
      <a:hlink>
        <a:srgbClr val="011D8B"/>
      </a:hlink>
      <a:folHlink>
        <a:srgbClr val="800080"/>
      </a:folHlink>
    </a:clrScheme>
    <a:fontScheme name="USB font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PowerPointTemplate_Business-To-Business</Template>
  <TotalTime>12941</TotalTime>
  <Words>327</Words>
  <Application>Microsoft Office PowerPoint</Application>
  <PresentationFormat>On-screen Show (4:3)</PresentationFormat>
  <Paragraphs>91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Arial</vt:lpstr>
      <vt:lpstr>Arial Narrow</vt:lpstr>
      <vt:lpstr>Calibri</vt:lpstr>
      <vt:lpstr>Helvetica</vt:lpstr>
      <vt:lpstr>Times New Roman</vt:lpstr>
      <vt:lpstr>Wingdings</vt:lpstr>
      <vt:lpstr>Wingdings 2</vt:lpstr>
      <vt:lpstr>Business-to-Business_PowerPointTemplateISS_12-13-16</vt:lpstr>
      <vt:lpstr>Section Dividers and Statement Slides</vt:lpstr>
      <vt:lpstr>Content</vt:lpstr>
      <vt:lpstr>Specialty Slides</vt:lpstr>
      <vt:lpstr>Expanded Content</vt:lpstr>
      <vt:lpstr>U.S. Bank  Government Prepaid Team</vt:lpstr>
      <vt:lpstr>Agenda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Business-to-Business (B2B) Presentation Template</dc:title>
  <dc:creator>David Maples</dc:creator>
  <cp:lastModifiedBy>Ranes, Heather</cp:lastModifiedBy>
  <cp:revision>790</cp:revision>
  <cp:lastPrinted>2018-02-21T19:08:48Z</cp:lastPrinted>
  <dcterms:created xsi:type="dcterms:W3CDTF">2018-01-18T20:24:39Z</dcterms:created>
  <dcterms:modified xsi:type="dcterms:W3CDTF">2019-08-28T20:46:59Z</dcterms:modified>
</cp:coreProperties>
</file>