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638" r:id="rId3"/>
    <p:sldId id="640" r:id="rId4"/>
    <p:sldId id="641" r:id="rId5"/>
    <p:sldId id="262" r:id="rId6"/>
    <p:sldId id="644" r:id="rId7"/>
    <p:sldId id="628" r:id="rId8"/>
    <p:sldId id="455" r:id="rId9"/>
    <p:sldId id="643" r:id="rId10"/>
    <p:sldId id="642" r:id="rId11"/>
    <p:sldId id="637" r:id="rId12"/>
    <p:sldId id="28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1C4"/>
    <a:srgbClr val="9681DE"/>
    <a:srgbClr val="646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2"/>
    <p:restoredTop sz="94626"/>
  </p:normalViewPr>
  <p:slideViewPr>
    <p:cSldViewPr snapToGrid="0" snapToObjects="1">
      <p:cViewPr varScale="1">
        <p:scale>
          <a:sx n="106" d="100"/>
          <a:sy n="106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B1F2-9278-1F49-BCAD-7A996A5C3790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43B4-A439-F64B-84EA-01B9EDB4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D7C56-8359-49B3-BDD4-55E89B1BAF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995738" y="8888413"/>
            <a:ext cx="30575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52" tIns="46875" rIns="93752" bIns="46875" anchor="b"/>
          <a:lstStyle/>
          <a:p>
            <a:pPr algn="r" defTabSz="938213"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fld id="{6B95757C-68C8-4D29-989D-3B7B9151912F}" type="slidenum">
              <a:rPr lang="en-US" sz="1200" b="0">
                <a:solidFill>
                  <a:schemeClr val="tx1"/>
                </a:solidFill>
              </a:rPr>
              <a:pPr algn="r" defTabSz="938213" eaLnBrk="0" hangingPunct="0">
                <a:lnSpc>
                  <a:spcPct val="80000"/>
                </a:lnSpc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None/>
              </a:pPr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701675"/>
            <a:ext cx="6234112" cy="3508375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4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E336-9F27-4E44-A524-2E2351AD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F7F3-25A9-7742-8776-7B78E9DDE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E092F-8AD6-7B41-A5D4-FA2367AD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74ED9-3FE8-BA4D-8399-7F35AAFC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9E787-B755-3B47-B7E3-35E74B9C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D208-6883-2845-B04A-4596A089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43CA3-2A5F-A346-BC79-844BC644C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728A-8E99-4540-BFE4-D82D7247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C9D55-1C25-A64E-ABBF-A4CA060C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1E53-4015-8D45-972B-D9E71508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EB8E6-C36B-0343-9904-CC2D2D86F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CB62C-B178-D443-A492-96EF0DF6B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FFC4C-3BAD-0349-9B63-B812B77F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717E1-8B72-9845-9423-A15E49B8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9F0CF-CDFF-764E-AD78-74D0337E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D3EA-FACD-DB4F-8A95-0D7321AD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562A-5E0C-A64E-9980-10D8A6A02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2D5D2-85A5-4A47-B8B7-0EB791D4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9074-B2CD-0646-8670-8ED3B638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0D92D-3696-594B-B79E-1AAABDE7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0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491C-3C61-244F-94E3-CD52B0E6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CA51-B064-BA4B-A744-5A74DA259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DDFEE-5427-ED42-8140-75E02F4D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D85F9-9E7E-664F-B016-454E93E5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B2366-242F-C34D-B7CC-D118FB99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97DE-A034-F94F-B29A-4DA47CAD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B098-A917-1549-81E7-6F1DE3DEB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B0987-5194-1745-976E-802423D30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4F4A7-2BF1-5F48-B488-231AFEC1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6AB1C-AA3D-2549-ACFE-98120D36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9756E-B1F6-A949-81B0-6148049F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0160-07D1-DE45-8509-379CDADA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AA17C-D824-5A4A-AD6D-F1973A48B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80C70-32C5-C24E-9AB8-B9A9AC2C6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ABC8A-A2B1-234F-8994-35049757A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E458A-5E61-3F45-B108-D6338E839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68305-7F03-504C-8C18-87FE1743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25CE-77F3-034F-AFEB-49E6922A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88084-9992-CC48-9929-E4B38CB0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3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75B3-2DA8-EF4B-9CA4-66C035B4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DF542-5A82-2445-840C-94BBFF83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9856E-E957-B94F-A7AD-268C8EC5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247F-A060-0744-85CE-DE289A6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06B66-998B-7945-93BD-344BC38D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C374C-FD09-924E-8AAA-24DBE27A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8FFDA-E37F-AB40-92EF-6667D6C1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55C5-65D5-F542-9503-D9C25017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65E46-5E39-614D-A12C-343491DF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DE926-E282-8D4E-8EEC-F5490D335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7DDBB-DF48-4743-A75B-EF472BEE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39585-8EC8-7445-92AA-53D0F938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154DB-DC86-A646-AA61-BF17D5F9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4F46-38D9-3248-A82C-74B9418B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8345A-A122-4B4A-83E6-28CC55178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417A4-196D-A34A-9168-981E6D972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57DB2-0DC8-7A40-92ED-8B61E520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20063-325B-7C44-A8AA-0F24B51E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D3D52-F0B7-7443-9BFD-28ADB5E2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5A887-7E52-F045-A086-E5EAD961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E8759-178D-3248-A6AF-F842EF9E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A9BC4-7543-DC42-88FA-22BD7EA83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10C1-96AD-994F-B526-30A1A400D0B2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E6667-1B67-1541-B3A3-246E6EB0A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DC997-060F-3045-A1E7-EC5531DAF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5B8A-73C6-964A-ACD1-BFA7FDA13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6" y="2403821"/>
            <a:ext cx="12787746" cy="83807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4606" y="1303215"/>
            <a:ext cx="115778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700" dirty="0">
                <a:solidFill>
                  <a:srgbClr val="9D2235"/>
                </a:solidFill>
                <a:latin typeface="+mj-lt"/>
              </a:rPr>
              <a:t>Provides    </a:t>
            </a:r>
            <a:br>
              <a:rPr lang="en-US" sz="4800" kern="700" dirty="0">
                <a:solidFill>
                  <a:srgbClr val="9D2235"/>
                </a:solidFill>
                <a:latin typeface="+mj-lt"/>
              </a:rPr>
            </a:br>
            <a:r>
              <a:rPr lang="en-US" sz="4800" dirty="0">
                <a:solidFill>
                  <a:srgbClr val="9D2235"/>
                </a:solidFill>
                <a:latin typeface="+mj-lt"/>
              </a:rPr>
              <a:t>END-TO-END</a:t>
            </a:r>
            <a:r>
              <a:rPr lang="en-US" sz="4800" kern="700" dirty="0">
                <a:solidFill>
                  <a:srgbClr val="9D2235"/>
                </a:solidFill>
                <a:latin typeface="+mj-lt"/>
              </a:rPr>
              <a:t> </a:t>
            </a:r>
          </a:p>
          <a:p>
            <a:pPr algn="ctr"/>
            <a:r>
              <a:rPr lang="en-US" sz="4800" kern="700" dirty="0">
                <a:solidFill>
                  <a:srgbClr val="9D2235"/>
                </a:solidFill>
                <a:latin typeface="+mj-lt"/>
              </a:rPr>
              <a:t>Payment Solutions</a:t>
            </a:r>
            <a:br>
              <a:rPr lang="en-US" sz="1400" kern="700" dirty="0">
                <a:solidFill>
                  <a:srgbClr val="9D2235"/>
                </a:solidFill>
                <a:latin typeface="+mj-lt"/>
              </a:rPr>
            </a:br>
            <a:br>
              <a:rPr lang="en-US" sz="800" kern="700" dirty="0">
                <a:solidFill>
                  <a:srgbClr val="9D2235"/>
                </a:solidFill>
                <a:latin typeface="Eurostile LT Std Bold" panose="020B0804020202050204" pitchFamily="34" charset="0"/>
              </a:rPr>
            </a:br>
            <a:endParaRPr lang="en-US" kern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8161" y="1952059"/>
            <a:ext cx="599074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9D2235"/>
                </a:solidFill>
                <a:latin typeface="Eurostile LT Std Bold" panose="020B0804020202050204" pitchFamily="34" charset="0"/>
              </a:rPr>
              <a:t>COMPREHENSIVE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4540" y="1966681"/>
            <a:ext cx="71800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9D2235"/>
                </a:solidFill>
                <a:latin typeface="Eurostile LT Std Bold" panose="020B0804020202050204" pitchFamily="34" charset="0"/>
              </a:rPr>
              <a:t>THOROUGH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1498" y="2024673"/>
            <a:ext cx="44461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9D2235"/>
                </a:solidFill>
                <a:latin typeface="Eurostile LT Std Bold" panose="020B0804020202050204" pitchFamily="34" charset="0"/>
              </a:rPr>
              <a:t>COMPLETE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7876" y="1999179"/>
            <a:ext cx="44875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9D2235"/>
                </a:solidFill>
                <a:latin typeface="Eurostile LT Std Bold" panose="020B0804020202050204" pitchFamily="34" charset="0"/>
              </a:rPr>
              <a:t>ENTIRE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61" y="196789"/>
            <a:ext cx="5522987" cy="1106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9660" y="1940709"/>
            <a:ext cx="508985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800" dirty="0">
                <a:solidFill>
                  <a:srgbClr val="9D2235"/>
                </a:solidFill>
                <a:latin typeface="Eurostile LT Std Bold" panose="020B0804020202050204" pitchFamily="34" charset="0"/>
              </a:rPr>
              <a:t>ALL INCLUSIVE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67139" y="1701508"/>
            <a:ext cx="5020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9D2235"/>
                </a:solidFill>
                <a:latin typeface="Eurostile LT Std" panose="020B0504020202050204" pitchFamily="34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5994" y="1988323"/>
            <a:ext cx="574290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kern="700" dirty="0">
                <a:solidFill>
                  <a:srgbClr val="9D2235"/>
                </a:solidFill>
                <a:latin typeface="+mj-lt"/>
              </a:rPr>
              <a:t>A Total Payment Solution</a:t>
            </a:r>
            <a:endParaRPr lang="en-US" sz="4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528" y="5668816"/>
            <a:ext cx="11690251" cy="1077218"/>
          </a:xfrm>
          <a:prstGeom prst="rect">
            <a:avLst/>
          </a:prstGeom>
          <a:solidFill>
            <a:srgbClr val="005EB8">
              <a:alpha val="7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We </a:t>
            </a:r>
            <a:r>
              <a:rPr lang="en-US" altLang="en-US" sz="3200" dirty="0">
                <a:solidFill>
                  <a:schemeClr val="bg1"/>
                </a:solidFill>
                <a:latin typeface="Myriad Pro Light" panose="020B0603030403020204" pitchFamily="34" charset="0"/>
                <a:cs typeface="Arial" pitchFamily="34" charset="0"/>
              </a:rPr>
              <a:t>process Child Support in 16 States </a:t>
            </a:r>
            <a:r>
              <a:rPr lang="en-US" sz="32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providing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 Light" panose="020B0603030403020204" pitchFamily="34" charset="0"/>
              </a:rPr>
              <a:t>FAST, SECURE, and CONVENIENT ways to make payments.</a:t>
            </a:r>
            <a:endParaRPr lang="en-US" altLang="en-US" sz="3200" dirty="0">
              <a:solidFill>
                <a:schemeClr val="bg1"/>
              </a:solidFill>
              <a:latin typeface="Myriad Pro Light" panose="020B0603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939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8F55-E08C-C841-AD0C-4DA0B08A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543" y="1137868"/>
            <a:ext cx="7066042" cy="939800"/>
          </a:xfrm>
        </p:spPr>
        <p:txBody>
          <a:bodyPr/>
          <a:lstStyle/>
          <a:p>
            <a:r>
              <a:rPr lang="en-US" dirty="0"/>
              <a:t>New ways to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B348-CECE-ED4C-87AF-E79F71C25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2B947-4968-E54C-8D11-E3087AF45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4" y="64348"/>
            <a:ext cx="4699011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4CAF6-C76A-4D4D-BE55-8ADF43DA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0" y="2469932"/>
            <a:ext cx="3785107" cy="1657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0B211-8704-D449-A959-FF372B126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67" y="2656736"/>
            <a:ext cx="1621261" cy="1270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12EC1-DAD5-6E47-95F7-7335E5627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060" y="2314937"/>
            <a:ext cx="2396874" cy="2476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9E76AE-020A-2648-A03A-67AA87360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15" y="2796866"/>
            <a:ext cx="1022789" cy="2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3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4060E3-9BFF-7746-802E-19EAA3B54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44" y="2335866"/>
            <a:ext cx="1894920" cy="40971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5F871-1BD6-F249-B65F-C11DEB851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10" y="2335865"/>
            <a:ext cx="1894920" cy="4097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8888D2-2FD6-F746-A115-05AB69633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1" y="2335865"/>
            <a:ext cx="1894920" cy="4099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10C82F-5AEB-6A47-B682-B5E957A75F2C}"/>
              </a:ext>
            </a:extLst>
          </p:cNvPr>
          <p:cNvSpPr txBox="1"/>
          <p:nvPr/>
        </p:nvSpPr>
        <p:spPr>
          <a:xfrm>
            <a:off x="5454575" y="1671593"/>
            <a:ext cx="250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Mobile Payments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7EFF0-EFB2-B34C-9257-A3E547110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94" y="41218"/>
            <a:ext cx="4699011" cy="9398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F5DA34A-EBDD-DE4B-BF65-B49A573FA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070" y="1139902"/>
            <a:ext cx="7143236" cy="3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55320" y="187658"/>
            <a:ext cx="5120114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ea typeface="Arial" charset="0"/>
                <a:cs typeface="Arial" charset="0"/>
              </a:rPr>
              <a:t>Reports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440679" cy="3462228"/>
          </a:xfrm>
        </p:spPr>
        <p:txBody>
          <a:bodyPr>
            <a:normAutofit/>
          </a:bodyPr>
          <a:lstStyle/>
          <a:p>
            <a:pPr marL="273050" indent="-273050">
              <a:spcBef>
                <a:spcPts val="600"/>
              </a:spcBef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TouchPay provides online access to our Reporting Tools to authorized users</a:t>
            </a:r>
          </a:p>
          <a:p>
            <a:pPr marL="273050" indent="-273050">
              <a:spcBef>
                <a:spcPts val="600"/>
              </a:spcBef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Reports are available 24/7 and include all transaction data from all TouchPay portals</a:t>
            </a:r>
          </a:p>
          <a:p>
            <a:pPr marL="273050" indent="-273050">
              <a:spcBef>
                <a:spcPts val="600"/>
              </a:spcBef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Reports can be customized</a:t>
            </a:r>
          </a:p>
          <a:p>
            <a:pPr marL="273050" indent="-273050">
              <a:spcBef>
                <a:spcPts val="600"/>
              </a:spcBef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Data on reports is available within seconds of “Real Time”</a:t>
            </a:r>
          </a:p>
          <a:p>
            <a:pPr marL="273050" indent="-273050">
              <a:spcBef>
                <a:spcPts val="600"/>
              </a:spcBef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All Kiosk payments include the payer’s photograph</a:t>
            </a:r>
          </a:p>
          <a:p>
            <a:pPr marL="273050" indent="-273050">
              <a:spcBef>
                <a:spcPts val="600"/>
              </a:spcBef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Reports are sortable, filterable, and exportable</a:t>
            </a:r>
          </a:p>
          <a:p>
            <a:pPr marL="273050" indent="-273050"/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A picture containing person, indoor, table, computer&#10;&#10;Description automatically generated">
            <a:extLst>
              <a:ext uri="{FF2B5EF4-FFF2-40B4-BE49-F238E27FC236}">
                <a16:creationId xmlns:a16="http://schemas.microsoft.com/office/drawing/2014/main" id="{A16D7945-A401-D249-A604-2E8EF12E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3" r="21924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73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1919" y="496549"/>
            <a:ext cx="3753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5B"/>
                </a:solidFill>
                <a:cs typeface="Arial" pitchFamily="34" charset="0"/>
              </a:rPr>
              <a:t>Thank You</a:t>
            </a:r>
          </a:p>
          <a:p>
            <a:pPr algn="ctr"/>
            <a:r>
              <a:rPr lang="en-US" sz="3600" dirty="0">
                <a:solidFill>
                  <a:srgbClr val="00205B"/>
                </a:solidFill>
                <a:cs typeface="Arial" pitchFamily="34" charset="0"/>
              </a:rPr>
              <a:t>For Your Attention!</a:t>
            </a:r>
          </a:p>
        </p:txBody>
      </p:sp>
      <p:pic>
        <p:nvPicPr>
          <p:cNvPr id="3" name="Picture 2" descr="touchpay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9712" y="1742181"/>
            <a:ext cx="5599176" cy="1100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8715" y="2990897"/>
            <a:ext cx="351878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205B"/>
                </a:solidFill>
                <a:cs typeface="Arial" pitchFamily="34" charset="0"/>
              </a:rPr>
              <a:t>Keith Benton</a:t>
            </a:r>
          </a:p>
          <a:p>
            <a:r>
              <a:rPr lang="en-US" sz="2000" dirty="0">
                <a:solidFill>
                  <a:srgbClr val="00205B"/>
                </a:solidFill>
                <a:cs typeface="Arial" pitchFamily="34" charset="0"/>
              </a:rPr>
              <a:t>Director, Government Payments</a:t>
            </a:r>
          </a:p>
          <a:p>
            <a:r>
              <a:rPr lang="en-US" sz="2000" dirty="0">
                <a:solidFill>
                  <a:srgbClr val="00205B"/>
                </a:solidFill>
                <a:cs typeface="Arial" pitchFamily="34" charset="0"/>
              </a:rPr>
              <a:t>TouchPay Holdings, LLC</a:t>
            </a:r>
          </a:p>
          <a:p>
            <a:r>
              <a:rPr lang="en-US" sz="2000" dirty="0">
                <a:solidFill>
                  <a:srgbClr val="00205B"/>
                </a:solidFill>
                <a:cs typeface="Arial" pitchFamily="34" charset="0"/>
              </a:rPr>
              <a:t>(903) 316-3506 (mobile)</a:t>
            </a:r>
          </a:p>
          <a:p>
            <a:r>
              <a:rPr lang="en-US" sz="2000" dirty="0" err="1">
                <a:solidFill>
                  <a:srgbClr val="00205B"/>
                </a:solidFill>
                <a:cs typeface="Arial" pitchFamily="34" charset="0"/>
              </a:rPr>
              <a:t>Keith.Benton@gtl.net</a:t>
            </a:r>
            <a:endParaRPr lang="en-US" sz="2000" dirty="0">
              <a:solidFill>
                <a:srgbClr val="00205B"/>
              </a:solidFill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3558" y="3616868"/>
            <a:ext cx="3429000" cy="1066800"/>
          </a:xfrm>
          <a:prstGeom prst="roundRect">
            <a:avLst/>
          </a:prstGeom>
          <a:solidFill>
            <a:srgbClr val="005EB8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Visit Us Online</a:t>
            </a:r>
          </a:p>
          <a:p>
            <a:pPr algn="ctr"/>
            <a:endParaRPr lang="en-US" sz="10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www.TouchPayDirect.com</a:t>
            </a:r>
          </a:p>
        </p:txBody>
      </p:sp>
    </p:spTree>
    <p:extLst>
      <p:ext uri="{BB962C8B-B14F-4D97-AF65-F5344CB8AC3E}">
        <p14:creationId xmlns:p14="http://schemas.microsoft.com/office/powerpoint/2010/main" val="50397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Document 2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4AA9E-0FB0-0D40-8CC8-4D331B5CA0A5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Partnership Story Worth Telling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C8D856-626C-EF45-AC78-C45BDCC76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2694736"/>
            <a:ext cx="7347537" cy="14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0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59C70-ACB3-9641-AFC3-B9F1EA7A7094}"/>
              </a:ext>
            </a:extLst>
          </p:cNvPr>
          <p:cNvSpPr txBox="1"/>
          <p:nvPr/>
        </p:nvSpPr>
        <p:spPr>
          <a:xfrm>
            <a:off x="2840519" y="2372483"/>
            <a:ext cx="7331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How Can We Make It Easier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To Increase Child Support Payments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B600B-2218-8440-A6FF-31F0350DCBFD}"/>
              </a:ext>
            </a:extLst>
          </p:cNvPr>
          <p:cNvSpPr txBox="1"/>
          <p:nvPr/>
        </p:nvSpPr>
        <p:spPr>
          <a:xfrm rot="19743499">
            <a:off x="1322691" y="1620853"/>
            <a:ext cx="546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363D3-321C-7043-B2F6-CE71B1BCCF88}"/>
              </a:ext>
            </a:extLst>
          </p:cNvPr>
          <p:cNvSpPr/>
          <p:nvPr/>
        </p:nvSpPr>
        <p:spPr>
          <a:xfrm rot="1526466">
            <a:off x="2256300" y="4027666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69E85-45CB-9D41-BB97-BFC9035977DB}"/>
              </a:ext>
            </a:extLst>
          </p:cNvPr>
          <p:cNvSpPr/>
          <p:nvPr/>
        </p:nvSpPr>
        <p:spPr>
          <a:xfrm rot="20681356">
            <a:off x="4877550" y="4001760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B8DBF-63AE-6F4F-A24C-556714BE6427}"/>
              </a:ext>
            </a:extLst>
          </p:cNvPr>
          <p:cNvSpPr/>
          <p:nvPr/>
        </p:nvSpPr>
        <p:spPr>
          <a:xfrm rot="756497">
            <a:off x="7282171" y="3989091"/>
            <a:ext cx="540533" cy="103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226B78-6F20-3A40-849C-12E0C5C92650}"/>
              </a:ext>
            </a:extLst>
          </p:cNvPr>
          <p:cNvSpPr/>
          <p:nvPr/>
        </p:nvSpPr>
        <p:spPr>
          <a:xfrm rot="19972445">
            <a:off x="9764107" y="3909357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8F2A8-8FEF-ED4C-9A50-2CCAC6D100B1}"/>
              </a:ext>
            </a:extLst>
          </p:cNvPr>
          <p:cNvSpPr/>
          <p:nvPr/>
        </p:nvSpPr>
        <p:spPr>
          <a:xfrm rot="1359805">
            <a:off x="10625554" y="1775130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4C5E5-A2B2-5848-9F7A-2A503E2A9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71" y="975452"/>
            <a:ext cx="7347537" cy="14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chine&#10;&#10;Description automatically generated">
            <a:extLst>
              <a:ext uri="{FF2B5EF4-FFF2-40B4-BE49-F238E27FC236}">
                <a16:creationId xmlns:a16="http://schemas.microsoft.com/office/drawing/2014/main" id="{6478D8F1-2CE2-B044-9229-CF99ED2A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386399"/>
            <a:ext cx="4645572" cy="5171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A49F1-9D93-BE44-A131-942B958ABFC3}"/>
              </a:ext>
            </a:extLst>
          </p:cNvPr>
          <p:cNvSpPr txBox="1"/>
          <p:nvPr/>
        </p:nvSpPr>
        <p:spPr>
          <a:xfrm>
            <a:off x="975999" y="1033891"/>
            <a:ext cx="417407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Kiosk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Countertop Terminals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Web Payments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IVR 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PayPal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Walk-In-Retail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Mobile Payments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273E7-3BD3-174B-B802-A041DB9CE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10" y="329865"/>
            <a:ext cx="5918132" cy="11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2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err="1"/>
              <a:t>TouchPay’s</a:t>
            </a:r>
            <a:r>
              <a:rPr lang="en-US" b="1"/>
              <a:t> Lobby Kiosk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8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E86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defRPr/>
            </a:pPr>
            <a:r>
              <a:rPr lang="en-US" altLang="en-US" sz="2000" b="1">
                <a:cs typeface="Arial" pitchFamily="34" charset="0"/>
              </a:rPr>
              <a:t>Easy ATM-Type Navigation</a:t>
            </a:r>
          </a:p>
          <a:p>
            <a:pPr marL="796925" lvl="2" indent="-280988">
              <a:spcBef>
                <a:spcPts val="600"/>
              </a:spcBef>
              <a:buFont typeface="Calibri" panose="020F0502020204030204" pitchFamily="34" charset="0"/>
              <a:buChar char="-"/>
              <a:defRPr/>
            </a:pPr>
            <a:r>
              <a:rPr lang="en-US" altLang="en-US" b="1">
                <a:cs typeface="Arial" pitchFamily="34" charset="0"/>
              </a:rPr>
              <a:t>(Transactions in Under 2 minutes)</a:t>
            </a:r>
          </a:p>
          <a:p>
            <a:pPr marL="274320" lvl="0" indent="-274320">
              <a:spcBef>
                <a:spcPts val="600"/>
              </a:spcBef>
              <a:defRPr/>
            </a:pPr>
            <a:r>
              <a:rPr lang="en-US" altLang="en-US" sz="2000" b="1">
                <a:cs typeface="Arial" pitchFamily="34" charset="0"/>
              </a:rPr>
              <a:t>Payment Solutions for Cash, Credit/Debit cards and E-checks</a:t>
            </a:r>
          </a:p>
          <a:p>
            <a:pPr marL="274320" lvl="0" indent="-274320">
              <a:spcBef>
                <a:spcPts val="600"/>
              </a:spcBef>
              <a:defRPr/>
            </a:pPr>
            <a:r>
              <a:rPr lang="en-US" altLang="en-US" sz="2000" b="1">
                <a:cs typeface="Arial" pitchFamily="34" charset="0"/>
              </a:rPr>
              <a:t>Increases the Number of Payments Made </a:t>
            </a:r>
          </a:p>
          <a:p>
            <a:pPr marL="274320" lvl="0" indent="-274320">
              <a:spcBef>
                <a:spcPts val="600"/>
              </a:spcBef>
              <a:defRPr/>
            </a:pPr>
            <a:r>
              <a:rPr lang="en-US" altLang="en-US" sz="2000" b="1">
                <a:cs typeface="Arial" pitchFamily="34" charset="0"/>
              </a:rPr>
              <a:t>Reduces Agency Cash Handling, Cash Management, and Liability</a:t>
            </a:r>
          </a:p>
          <a:p>
            <a:pPr marL="274320" lvl="0" indent="-274320">
              <a:spcBef>
                <a:spcPts val="600"/>
              </a:spcBef>
              <a:defRPr/>
            </a:pPr>
            <a:r>
              <a:rPr lang="en-US" altLang="en-US" sz="2000" b="1">
                <a:cs typeface="Arial" pitchFamily="34" charset="0"/>
              </a:rPr>
              <a:t>Provides 100% Funding Guarantee</a:t>
            </a:r>
          </a:p>
          <a:p>
            <a:pPr marL="274320" lvl="0" indent="-274320">
              <a:spcBef>
                <a:spcPts val="600"/>
              </a:spcBef>
              <a:defRPr/>
            </a:pPr>
            <a:r>
              <a:rPr lang="en-US" altLang="en-US" sz="2000" b="1">
                <a:cs typeface="Arial" pitchFamily="34" charset="0"/>
              </a:rPr>
              <a:t>Streamlines Payment Processing and Reporting</a:t>
            </a:r>
          </a:p>
          <a:p>
            <a:pPr marL="274320" lvl="0" indent="-274320">
              <a:spcBef>
                <a:spcPts val="600"/>
              </a:spcBef>
              <a:defRPr/>
            </a:pPr>
            <a:r>
              <a:rPr lang="en-US" altLang="en-US" sz="2000" b="1">
                <a:cs typeface="Arial" pitchFamily="34" charset="0"/>
              </a:rPr>
              <a:t>Increases the Efficiency of Back Office Accounting</a:t>
            </a:r>
          </a:p>
          <a:p>
            <a:pPr marL="274320" lvl="0" indent="-274320">
              <a:spcBef>
                <a:spcPts val="600"/>
              </a:spcBef>
              <a:defRPr/>
            </a:pPr>
            <a:r>
              <a:rPr lang="en-US" altLang="en-US" sz="2000" b="1">
                <a:cs typeface="Arial" pitchFamily="34" charset="0"/>
              </a:rPr>
              <a:t>Reduces Cash Shrinkage &amp; Misappropriation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9365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59C70-ACB3-9641-AFC3-B9F1EA7A7094}"/>
              </a:ext>
            </a:extLst>
          </p:cNvPr>
          <p:cNvSpPr txBox="1"/>
          <p:nvPr/>
        </p:nvSpPr>
        <p:spPr>
          <a:xfrm>
            <a:off x="2840519" y="2372483"/>
            <a:ext cx="7331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How Can We Make It Easier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To Increase Child Support Payments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B600B-2218-8440-A6FF-31F0350DCBFD}"/>
              </a:ext>
            </a:extLst>
          </p:cNvPr>
          <p:cNvSpPr txBox="1"/>
          <p:nvPr/>
        </p:nvSpPr>
        <p:spPr>
          <a:xfrm rot="19743499">
            <a:off x="1322691" y="1620853"/>
            <a:ext cx="546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363D3-321C-7043-B2F6-CE71B1BCCF88}"/>
              </a:ext>
            </a:extLst>
          </p:cNvPr>
          <p:cNvSpPr/>
          <p:nvPr/>
        </p:nvSpPr>
        <p:spPr>
          <a:xfrm rot="1526466">
            <a:off x="2256300" y="4027666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69E85-45CB-9D41-BB97-BFC9035977DB}"/>
              </a:ext>
            </a:extLst>
          </p:cNvPr>
          <p:cNvSpPr/>
          <p:nvPr/>
        </p:nvSpPr>
        <p:spPr>
          <a:xfrm rot="20681356">
            <a:off x="4877550" y="4001760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B8DBF-63AE-6F4F-A24C-556714BE6427}"/>
              </a:ext>
            </a:extLst>
          </p:cNvPr>
          <p:cNvSpPr/>
          <p:nvPr/>
        </p:nvSpPr>
        <p:spPr>
          <a:xfrm rot="756497">
            <a:off x="7282171" y="3989091"/>
            <a:ext cx="540533" cy="103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226B78-6F20-3A40-849C-12E0C5C92650}"/>
              </a:ext>
            </a:extLst>
          </p:cNvPr>
          <p:cNvSpPr/>
          <p:nvPr/>
        </p:nvSpPr>
        <p:spPr>
          <a:xfrm rot="19972445">
            <a:off x="9764107" y="3909357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8F2A8-8FEF-ED4C-9A50-2CCAC6D100B1}"/>
              </a:ext>
            </a:extLst>
          </p:cNvPr>
          <p:cNvSpPr/>
          <p:nvPr/>
        </p:nvSpPr>
        <p:spPr>
          <a:xfrm rot="1359805">
            <a:off x="10625554" y="1775130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4C5E5-A2B2-5848-9F7A-2A503E2A9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71" y="975452"/>
            <a:ext cx="7347537" cy="14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1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A picture containing person, indoor, woman&#10;&#10;Description automatically generated">
            <a:extLst>
              <a:ext uri="{FF2B5EF4-FFF2-40B4-BE49-F238E27FC236}">
                <a16:creationId xmlns:a16="http://schemas.microsoft.com/office/drawing/2014/main" id="{50A493D0-2479-0E4E-B621-CD024C886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-1" b="-1"/>
          <a:stretch/>
        </p:blipFill>
        <p:spPr>
          <a:xfrm>
            <a:off x="0" y="-35263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222245-A923-C840-A430-C3059FD8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819807"/>
            <a:ext cx="5977374" cy="5097517"/>
          </a:xfrm>
        </p:spPr>
        <p:txBody>
          <a:bodyPr>
            <a:normAutofit/>
          </a:bodyPr>
          <a:lstStyle/>
          <a:p>
            <a:pPr marL="457200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rPr>
              <a:t>Accepts Discover, Visa and MasterCard Credit/Debit Cards</a:t>
            </a:r>
          </a:p>
          <a:p>
            <a:pPr marL="457200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rPr>
              <a:t> Use Simplistic Touchscreen for Users</a:t>
            </a:r>
          </a:p>
          <a:p>
            <a:pPr marL="457200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rPr>
              <a:t>Real-time Account Validation </a:t>
            </a:r>
          </a:p>
          <a:p>
            <a:pPr marL="457200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rPr>
              <a:t>Real-Time Processing and Immediate Reporting</a:t>
            </a:r>
          </a:p>
          <a:p>
            <a:pPr marL="457200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rPr>
              <a:t>Instant Customer Receipts</a:t>
            </a:r>
          </a:p>
          <a:p>
            <a:pPr marL="457200" indent="-45720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ＭＳ Ｐゴシック" pitchFamily="-84" charset="-128"/>
                <a:cs typeface="Arial" pitchFamily="34" charset="0"/>
              </a:rPr>
              <a:t>Seamlessly Reconciles with all TouchPay Portals</a:t>
            </a:r>
            <a:endParaRPr lang="en-US" sz="2000" b="1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3AD35-0F4E-4F47-A09C-9A40AF8767F3}"/>
              </a:ext>
            </a:extLst>
          </p:cNvPr>
          <p:cNvSpPr txBox="1"/>
          <p:nvPr/>
        </p:nvSpPr>
        <p:spPr>
          <a:xfrm>
            <a:off x="4453375" y="562914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2060"/>
                </a:solidFill>
                <a:ea typeface="ＭＳ Ｐゴシック" pitchFamily="-84" charset="-128"/>
                <a:cs typeface="Arial" pitchFamily="34" charset="0"/>
              </a:rPr>
              <a:t>Ideal for small offices, low traffic areas or to add efficiency to payment windows.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9798A-B2B7-9546-BA55-F34B60E440B7}"/>
              </a:ext>
            </a:extLst>
          </p:cNvPr>
          <p:cNvSpPr/>
          <p:nvPr/>
        </p:nvSpPr>
        <p:spPr>
          <a:xfrm>
            <a:off x="2797225" y="130982"/>
            <a:ext cx="809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5B"/>
                </a:solidFill>
                <a:latin typeface="+mj-lt"/>
              </a:rPr>
              <a:t>TouchPay’s Countertop Terminal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598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6238" y="107704"/>
            <a:ext cx="8362950" cy="7270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771C4"/>
                </a:solidFill>
              </a:rPr>
              <a:t>How has the Partnership done ?</a:t>
            </a:r>
          </a:p>
        </p:txBody>
      </p:sp>
      <p:sp>
        <p:nvSpPr>
          <p:cNvPr id="6147" name="Text Box 129"/>
          <p:cNvSpPr txBox="1">
            <a:spLocks noChangeArrowheads="1"/>
          </p:cNvSpPr>
          <p:nvPr/>
        </p:nvSpPr>
        <p:spPr bwMode="auto">
          <a:xfrm>
            <a:off x="2374900" y="5448301"/>
            <a:ext cx="3048000" cy="25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buClr>
                <a:schemeClr val="bg2"/>
              </a:buClr>
            </a:pPr>
            <a:r>
              <a:rPr lang="en-US" sz="1000" dirty="0"/>
              <a:t>States currently using TouchPay</a:t>
            </a:r>
          </a:p>
        </p:txBody>
      </p:sp>
      <p:sp>
        <p:nvSpPr>
          <p:cNvPr id="680271" name="AutoShape 335"/>
          <p:cNvSpPr>
            <a:spLocks noChangeAspect="1" noChangeArrowheads="1"/>
          </p:cNvSpPr>
          <p:nvPr/>
        </p:nvSpPr>
        <p:spPr bwMode="auto">
          <a:xfrm>
            <a:off x="2668590" y="5445280"/>
            <a:ext cx="358775" cy="23653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149" name="Freeform 13"/>
          <p:cNvSpPr>
            <a:spLocks noChangeAspect="1"/>
          </p:cNvSpPr>
          <p:nvPr/>
        </p:nvSpPr>
        <p:spPr bwMode="auto">
          <a:xfrm>
            <a:off x="4203701" y="3667125"/>
            <a:ext cx="957263" cy="1004888"/>
          </a:xfrm>
          <a:custGeom>
            <a:avLst/>
            <a:gdLst>
              <a:gd name="T0" fmla="*/ 2147483647 w 382"/>
              <a:gd name="T1" fmla="*/ 0 h 378"/>
              <a:gd name="T2" fmla="*/ 2147483647 w 382"/>
              <a:gd name="T3" fmla="*/ 2147483647 h 378"/>
              <a:gd name="T4" fmla="*/ 2147483647 w 382"/>
              <a:gd name="T5" fmla="*/ 2147483647 h 378"/>
              <a:gd name="T6" fmla="*/ 2147483647 w 382"/>
              <a:gd name="T7" fmla="*/ 2147483647 h 378"/>
              <a:gd name="T8" fmla="*/ 2147483647 w 382"/>
              <a:gd name="T9" fmla="*/ 2147483647 h 378"/>
              <a:gd name="T10" fmla="*/ 2147483647 w 382"/>
              <a:gd name="T11" fmla="*/ 2147483647 h 378"/>
              <a:gd name="T12" fmla="*/ 2147483647 w 382"/>
              <a:gd name="T13" fmla="*/ 2147483647 h 378"/>
              <a:gd name="T14" fmla="*/ 2147483647 w 382"/>
              <a:gd name="T15" fmla="*/ 2147483647 h 378"/>
              <a:gd name="T16" fmla="*/ 0 w 382"/>
              <a:gd name="T17" fmla="*/ 2147483647 h 378"/>
              <a:gd name="T18" fmla="*/ 2147483647 w 382"/>
              <a:gd name="T19" fmla="*/ 2147483647 h 378"/>
              <a:gd name="T20" fmla="*/ 2147483647 w 382"/>
              <a:gd name="T21" fmla="*/ 0 h 3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2"/>
              <a:gd name="T34" fmla="*/ 0 h 378"/>
              <a:gd name="T35" fmla="*/ 382 w 382"/>
              <a:gd name="T36" fmla="*/ 378 h 3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2" h="378">
                <a:moveTo>
                  <a:pt x="46" y="0"/>
                </a:moveTo>
                <a:lnTo>
                  <a:pt x="382" y="15"/>
                </a:lnTo>
                <a:lnTo>
                  <a:pt x="366" y="349"/>
                </a:lnTo>
                <a:lnTo>
                  <a:pt x="257" y="343"/>
                </a:lnTo>
                <a:lnTo>
                  <a:pt x="154" y="340"/>
                </a:lnTo>
                <a:lnTo>
                  <a:pt x="154" y="353"/>
                </a:lnTo>
                <a:lnTo>
                  <a:pt x="69" y="353"/>
                </a:lnTo>
                <a:lnTo>
                  <a:pt x="64" y="378"/>
                </a:lnTo>
                <a:lnTo>
                  <a:pt x="0" y="370"/>
                </a:lnTo>
                <a:lnTo>
                  <a:pt x="36" y="87"/>
                </a:lnTo>
                <a:lnTo>
                  <a:pt x="46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14"/>
          <p:cNvSpPr>
            <a:spLocks noChangeAspect="1"/>
          </p:cNvSpPr>
          <p:nvPr/>
        </p:nvSpPr>
        <p:spPr bwMode="auto">
          <a:xfrm>
            <a:off x="5037139" y="2624139"/>
            <a:ext cx="1165225" cy="581025"/>
          </a:xfrm>
          <a:custGeom>
            <a:avLst/>
            <a:gdLst>
              <a:gd name="T0" fmla="*/ 2147483647 w 466"/>
              <a:gd name="T1" fmla="*/ 0 h 210"/>
              <a:gd name="T2" fmla="*/ 0 w 466"/>
              <a:gd name="T3" fmla="*/ 2147483647 h 210"/>
              <a:gd name="T4" fmla="*/ 2147483647 w 466"/>
              <a:gd name="T5" fmla="*/ 2147483647 h 210"/>
              <a:gd name="T6" fmla="*/ 2147483647 w 466"/>
              <a:gd name="T7" fmla="*/ 2147483647 h 210"/>
              <a:gd name="T8" fmla="*/ 2147483647 w 466"/>
              <a:gd name="T9" fmla="*/ 2147483647 h 210"/>
              <a:gd name="T10" fmla="*/ 2147483647 w 466"/>
              <a:gd name="T11" fmla="*/ 2147483647 h 210"/>
              <a:gd name="T12" fmla="*/ 2147483647 w 466"/>
              <a:gd name="T13" fmla="*/ 2147483647 h 210"/>
              <a:gd name="T14" fmla="*/ 2147483647 w 466"/>
              <a:gd name="T15" fmla="*/ 2147483647 h 210"/>
              <a:gd name="T16" fmla="*/ 2147483647 w 466"/>
              <a:gd name="T17" fmla="*/ 2147483647 h 210"/>
              <a:gd name="T18" fmla="*/ 2147483647 w 466"/>
              <a:gd name="T19" fmla="*/ 2147483647 h 210"/>
              <a:gd name="T20" fmla="*/ 2147483647 w 466"/>
              <a:gd name="T21" fmla="*/ 2147483647 h 210"/>
              <a:gd name="T22" fmla="*/ 2147483647 w 466"/>
              <a:gd name="T23" fmla="*/ 2147483647 h 210"/>
              <a:gd name="T24" fmla="*/ 2147483647 w 466"/>
              <a:gd name="T25" fmla="*/ 2147483647 h 210"/>
              <a:gd name="T26" fmla="*/ 2147483647 w 466"/>
              <a:gd name="T27" fmla="*/ 2147483647 h 210"/>
              <a:gd name="T28" fmla="*/ 2147483647 w 466"/>
              <a:gd name="T29" fmla="*/ 0 h 2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6"/>
              <a:gd name="T46" fmla="*/ 0 h 210"/>
              <a:gd name="T47" fmla="*/ 466 w 466"/>
              <a:gd name="T48" fmla="*/ 210 h 2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6" h="210">
                <a:moveTo>
                  <a:pt x="5" y="0"/>
                </a:moveTo>
                <a:lnTo>
                  <a:pt x="0" y="139"/>
                </a:lnTo>
                <a:lnTo>
                  <a:pt x="105" y="142"/>
                </a:lnTo>
                <a:lnTo>
                  <a:pt x="104" y="210"/>
                </a:lnTo>
                <a:lnTo>
                  <a:pt x="246" y="208"/>
                </a:lnTo>
                <a:lnTo>
                  <a:pt x="373" y="206"/>
                </a:lnTo>
                <a:lnTo>
                  <a:pt x="466" y="208"/>
                </a:lnTo>
                <a:lnTo>
                  <a:pt x="437" y="149"/>
                </a:lnTo>
                <a:lnTo>
                  <a:pt x="417" y="94"/>
                </a:lnTo>
                <a:lnTo>
                  <a:pt x="395" y="37"/>
                </a:lnTo>
                <a:lnTo>
                  <a:pt x="342" y="1"/>
                </a:lnTo>
                <a:lnTo>
                  <a:pt x="318" y="22"/>
                </a:lnTo>
                <a:lnTo>
                  <a:pt x="289" y="7"/>
                </a:lnTo>
                <a:lnTo>
                  <a:pt x="162" y="3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15"/>
          <p:cNvSpPr>
            <a:spLocks noChangeAspect="1"/>
          </p:cNvSpPr>
          <p:nvPr/>
        </p:nvSpPr>
        <p:spPr bwMode="auto">
          <a:xfrm>
            <a:off x="5287963" y="3130551"/>
            <a:ext cx="1028700" cy="627063"/>
          </a:xfrm>
          <a:custGeom>
            <a:avLst/>
            <a:gdLst>
              <a:gd name="T0" fmla="*/ 2147483647 w 410"/>
              <a:gd name="T1" fmla="*/ 2147483647 h 209"/>
              <a:gd name="T2" fmla="*/ 2147483647 w 410"/>
              <a:gd name="T3" fmla="*/ 2147483647 h 209"/>
              <a:gd name="T4" fmla="*/ 0 w 410"/>
              <a:gd name="T5" fmla="*/ 2147483647 h 209"/>
              <a:gd name="T6" fmla="*/ 2147483647 w 410"/>
              <a:gd name="T7" fmla="*/ 2147483647 h 209"/>
              <a:gd name="T8" fmla="*/ 2147483647 w 410"/>
              <a:gd name="T9" fmla="*/ 2147483647 h 209"/>
              <a:gd name="T10" fmla="*/ 2147483647 w 410"/>
              <a:gd name="T11" fmla="*/ 2147483647 h 209"/>
              <a:gd name="T12" fmla="*/ 2147483647 w 410"/>
              <a:gd name="T13" fmla="*/ 2147483647 h 209"/>
              <a:gd name="T14" fmla="*/ 2147483647 w 410"/>
              <a:gd name="T15" fmla="*/ 2147483647 h 209"/>
              <a:gd name="T16" fmla="*/ 2147483647 w 410"/>
              <a:gd name="T17" fmla="*/ 0 h 209"/>
              <a:gd name="T18" fmla="*/ 2147483647 w 410"/>
              <a:gd name="T19" fmla="*/ 2147483647 h 209"/>
              <a:gd name="T20" fmla="*/ 2147483647 w 410"/>
              <a:gd name="T21" fmla="*/ 2147483647 h 2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0"/>
              <a:gd name="T34" fmla="*/ 0 h 209"/>
              <a:gd name="T35" fmla="*/ 410 w 410"/>
              <a:gd name="T36" fmla="*/ 209 h 2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0" h="209">
                <a:moveTo>
                  <a:pt x="4" y="2"/>
                </a:moveTo>
                <a:lnTo>
                  <a:pt x="3" y="122"/>
                </a:lnTo>
                <a:lnTo>
                  <a:pt x="0" y="207"/>
                </a:lnTo>
                <a:lnTo>
                  <a:pt x="410" y="209"/>
                </a:lnTo>
                <a:lnTo>
                  <a:pt x="402" y="100"/>
                </a:lnTo>
                <a:lnTo>
                  <a:pt x="402" y="59"/>
                </a:lnTo>
                <a:lnTo>
                  <a:pt x="369" y="34"/>
                </a:lnTo>
                <a:lnTo>
                  <a:pt x="379" y="12"/>
                </a:lnTo>
                <a:lnTo>
                  <a:pt x="365" y="0"/>
                </a:lnTo>
                <a:lnTo>
                  <a:pt x="179" y="2"/>
                </a:lnTo>
                <a:lnTo>
                  <a:pt x="4" y="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Freeform 16"/>
          <p:cNvSpPr>
            <a:spLocks noChangeAspect="1"/>
          </p:cNvSpPr>
          <p:nvPr/>
        </p:nvSpPr>
        <p:spPr bwMode="auto">
          <a:xfrm>
            <a:off x="4305300" y="2906714"/>
            <a:ext cx="992188" cy="815975"/>
          </a:xfrm>
          <a:custGeom>
            <a:avLst/>
            <a:gdLst>
              <a:gd name="T0" fmla="*/ 2147483647 w 397"/>
              <a:gd name="T1" fmla="*/ 0 h 295"/>
              <a:gd name="T2" fmla="*/ 2147483647 w 397"/>
              <a:gd name="T3" fmla="*/ 2147483647 h 295"/>
              <a:gd name="T4" fmla="*/ 0 w 397"/>
              <a:gd name="T5" fmla="*/ 2147483647 h 295"/>
              <a:gd name="T6" fmla="*/ 2147483647 w 397"/>
              <a:gd name="T7" fmla="*/ 2147483647 h 295"/>
              <a:gd name="T8" fmla="*/ 2147483647 w 397"/>
              <a:gd name="T9" fmla="*/ 2147483647 h 295"/>
              <a:gd name="T10" fmla="*/ 2147483647 w 397"/>
              <a:gd name="T11" fmla="*/ 2147483647 h 295"/>
              <a:gd name="T12" fmla="*/ 2147483647 w 397"/>
              <a:gd name="T13" fmla="*/ 2147483647 h 295"/>
              <a:gd name="T14" fmla="*/ 2147483647 w 397"/>
              <a:gd name="T15" fmla="*/ 2147483647 h 295"/>
              <a:gd name="T16" fmla="*/ 2147483647 w 397"/>
              <a:gd name="T17" fmla="*/ 0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7"/>
              <a:gd name="T28" fmla="*/ 0 h 295"/>
              <a:gd name="T29" fmla="*/ 397 w 397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7" h="295">
                <a:moveTo>
                  <a:pt x="33" y="0"/>
                </a:moveTo>
                <a:lnTo>
                  <a:pt x="13" y="177"/>
                </a:lnTo>
                <a:lnTo>
                  <a:pt x="0" y="279"/>
                </a:lnTo>
                <a:lnTo>
                  <a:pt x="199" y="289"/>
                </a:lnTo>
                <a:lnTo>
                  <a:pt x="388" y="295"/>
                </a:lnTo>
                <a:lnTo>
                  <a:pt x="394" y="157"/>
                </a:lnTo>
                <a:lnTo>
                  <a:pt x="397" y="22"/>
                </a:lnTo>
                <a:lnTo>
                  <a:pt x="289" y="20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17"/>
          <p:cNvSpPr>
            <a:spLocks noChangeAspect="1"/>
          </p:cNvSpPr>
          <p:nvPr/>
        </p:nvSpPr>
        <p:spPr bwMode="auto">
          <a:xfrm>
            <a:off x="8232776" y="2809876"/>
            <a:ext cx="676275" cy="295275"/>
          </a:xfrm>
          <a:custGeom>
            <a:avLst/>
            <a:gdLst>
              <a:gd name="T0" fmla="*/ 0 w 270"/>
              <a:gd name="T1" fmla="*/ 2147483647 h 111"/>
              <a:gd name="T2" fmla="*/ 2147483647 w 270"/>
              <a:gd name="T3" fmla="*/ 0 h 111"/>
              <a:gd name="T4" fmla="*/ 2147483647 w 270"/>
              <a:gd name="T5" fmla="*/ 2147483647 h 111"/>
              <a:gd name="T6" fmla="*/ 2147483647 w 270"/>
              <a:gd name="T7" fmla="*/ 2147483647 h 111"/>
              <a:gd name="T8" fmla="*/ 2147483647 w 270"/>
              <a:gd name="T9" fmla="*/ 2147483647 h 111"/>
              <a:gd name="T10" fmla="*/ 2147483647 w 270"/>
              <a:gd name="T11" fmla="*/ 2147483647 h 111"/>
              <a:gd name="T12" fmla="*/ 2147483647 w 270"/>
              <a:gd name="T13" fmla="*/ 2147483647 h 111"/>
              <a:gd name="T14" fmla="*/ 2147483647 w 270"/>
              <a:gd name="T15" fmla="*/ 2147483647 h 111"/>
              <a:gd name="T16" fmla="*/ 2147483647 w 270"/>
              <a:gd name="T17" fmla="*/ 2147483647 h 111"/>
              <a:gd name="T18" fmla="*/ 2147483647 w 270"/>
              <a:gd name="T19" fmla="*/ 2147483647 h 111"/>
              <a:gd name="T20" fmla="*/ 2147483647 w 270"/>
              <a:gd name="T21" fmla="*/ 2147483647 h 111"/>
              <a:gd name="T22" fmla="*/ 2147483647 w 270"/>
              <a:gd name="T23" fmla="*/ 2147483647 h 111"/>
              <a:gd name="T24" fmla="*/ 2147483647 w 270"/>
              <a:gd name="T25" fmla="*/ 2147483647 h 111"/>
              <a:gd name="T26" fmla="*/ 2147483647 w 270"/>
              <a:gd name="T27" fmla="*/ 2147483647 h 111"/>
              <a:gd name="T28" fmla="*/ 2147483647 w 270"/>
              <a:gd name="T29" fmla="*/ 2147483647 h 111"/>
              <a:gd name="T30" fmla="*/ 2147483647 w 270"/>
              <a:gd name="T31" fmla="*/ 2147483647 h 111"/>
              <a:gd name="T32" fmla="*/ 0 w 270"/>
              <a:gd name="T33" fmla="*/ 2147483647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0"/>
              <a:gd name="T52" fmla="*/ 0 h 111"/>
              <a:gd name="T53" fmla="*/ 270 w 270"/>
              <a:gd name="T54" fmla="*/ 111 h 1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0" h="111">
                <a:moveTo>
                  <a:pt x="0" y="38"/>
                </a:moveTo>
                <a:lnTo>
                  <a:pt x="201" y="0"/>
                </a:lnTo>
                <a:lnTo>
                  <a:pt x="234" y="76"/>
                </a:lnTo>
                <a:lnTo>
                  <a:pt x="269" y="68"/>
                </a:lnTo>
                <a:lnTo>
                  <a:pt x="270" y="106"/>
                </a:lnTo>
                <a:lnTo>
                  <a:pt x="242" y="111"/>
                </a:lnTo>
                <a:lnTo>
                  <a:pt x="217" y="86"/>
                </a:lnTo>
                <a:lnTo>
                  <a:pt x="201" y="56"/>
                </a:lnTo>
                <a:lnTo>
                  <a:pt x="198" y="14"/>
                </a:lnTo>
                <a:lnTo>
                  <a:pt x="186" y="35"/>
                </a:lnTo>
                <a:lnTo>
                  <a:pt x="200" y="98"/>
                </a:lnTo>
                <a:lnTo>
                  <a:pt x="141" y="107"/>
                </a:lnTo>
                <a:lnTo>
                  <a:pt x="139" y="61"/>
                </a:lnTo>
                <a:lnTo>
                  <a:pt x="103" y="41"/>
                </a:lnTo>
                <a:lnTo>
                  <a:pt x="72" y="36"/>
                </a:lnTo>
                <a:lnTo>
                  <a:pt x="8" y="68"/>
                </a:lnTo>
                <a:lnTo>
                  <a:pt x="0" y="3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Freeform 18"/>
          <p:cNvSpPr>
            <a:spLocks noChangeAspect="1"/>
          </p:cNvSpPr>
          <p:nvPr/>
        </p:nvSpPr>
        <p:spPr bwMode="auto">
          <a:xfrm>
            <a:off x="2705101" y="1183235"/>
            <a:ext cx="901700" cy="699540"/>
          </a:xfrm>
          <a:custGeom>
            <a:avLst/>
            <a:gdLst>
              <a:gd name="T0" fmla="*/ 2147483647 w 356"/>
              <a:gd name="T1" fmla="*/ 0 h 261"/>
              <a:gd name="T2" fmla="*/ 2147483647 w 356"/>
              <a:gd name="T3" fmla="*/ 2147483647 h 261"/>
              <a:gd name="T4" fmla="*/ 2147483647 w 356"/>
              <a:gd name="T5" fmla="*/ 2147483647 h 261"/>
              <a:gd name="T6" fmla="*/ 2147483647 w 356"/>
              <a:gd name="T7" fmla="*/ 2147483647 h 261"/>
              <a:gd name="T8" fmla="*/ 2147483647 w 356"/>
              <a:gd name="T9" fmla="*/ 2147483647 h 261"/>
              <a:gd name="T10" fmla="*/ 2147483647 w 356"/>
              <a:gd name="T11" fmla="*/ 2147483647 h 261"/>
              <a:gd name="T12" fmla="*/ 2147483647 w 356"/>
              <a:gd name="T13" fmla="*/ 2147483647 h 261"/>
              <a:gd name="T14" fmla="*/ 2147483647 w 356"/>
              <a:gd name="T15" fmla="*/ 2147483647 h 261"/>
              <a:gd name="T16" fmla="*/ 2147483647 w 356"/>
              <a:gd name="T17" fmla="*/ 2147483647 h 261"/>
              <a:gd name="T18" fmla="*/ 2147483647 w 356"/>
              <a:gd name="T19" fmla="*/ 2147483647 h 261"/>
              <a:gd name="T20" fmla="*/ 2147483647 w 356"/>
              <a:gd name="T21" fmla="*/ 2147483647 h 261"/>
              <a:gd name="T22" fmla="*/ 2147483647 w 356"/>
              <a:gd name="T23" fmla="*/ 2147483647 h 261"/>
              <a:gd name="T24" fmla="*/ 2147483647 w 356"/>
              <a:gd name="T25" fmla="*/ 2147483647 h 261"/>
              <a:gd name="T26" fmla="*/ 2147483647 w 356"/>
              <a:gd name="T27" fmla="*/ 2147483647 h 261"/>
              <a:gd name="T28" fmla="*/ 2147483647 w 356"/>
              <a:gd name="T29" fmla="*/ 2147483647 h 261"/>
              <a:gd name="T30" fmla="*/ 2147483647 w 356"/>
              <a:gd name="T31" fmla="*/ 2147483647 h 261"/>
              <a:gd name="T32" fmla="*/ 2147483647 w 356"/>
              <a:gd name="T33" fmla="*/ 2147483647 h 261"/>
              <a:gd name="T34" fmla="*/ 2147483647 w 356"/>
              <a:gd name="T35" fmla="*/ 2147483647 h 261"/>
              <a:gd name="T36" fmla="*/ 2147483647 w 356"/>
              <a:gd name="T37" fmla="*/ 2147483647 h 261"/>
              <a:gd name="T38" fmla="*/ 2147483647 w 356"/>
              <a:gd name="T39" fmla="*/ 2147483647 h 261"/>
              <a:gd name="T40" fmla="*/ 0 w 356"/>
              <a:gd name="T41" fmla="*/ 2147483647 h 261"/>
              <a:gd name="T42" fmla="*/ 2147483647 w 356"/>
              <a:gd name="T43" fmla="*/ 2147483647 h 261"/>
              <a:gd name="T44" fmla="*/ 2147483647 w 356"/>
              <a:gd name="T45" fmla="*/ 2147483647 h 261"/>
              <a:gd name="T46" fmla="*/ 2147483647 w 356"/>
              <a:gd name="T47" fmla="*/ 2147483647 h 261"/>
              <a:gd name="T48" fmla="*/ 2147483647 w 356"/>
              <a:gd name="T49" fmla="*/ 2147483647 h 261"/>
              <a:gd name="T50" fmla="*/ 2147483647 w 356"/>
              <a:gd name="T51" fmla="*/ 2147483647 h 261"/>
              <a:gd name="T52" fmla="*/ 2147483647 w 356"/>
              <a:gd name="T53" fmla="*/ 2147483647 h 261"/>
              <a:gd name="T54" fmla="*/ 2147483647 w 356"/>
              <a:gd name="T55" fmla="*/ 2147483647 h 261"/>
              <a:gd name="T56" fmla="*/ 2147483647 w 356"/>
              <a:gd name="T57" fmla="*/ 2147483647 h 261"/>
              <a:gd name="T58" fmla="*/ 2147483647 w 356"/>
              <a:gd name="T59" fmla="*/ 2147483647 h 261"/>
              <a:gd name="T60" fmla="*/ 2147483647 w 356"/>
              <a:gd name="T61" fmla="*/ 2147483647 h 261"/>
              <a:gd name="T62" fmla="*/ 2147483647 w 356"/>
              <a:gd name="T63" fmla="*/ 2147483647 h 261"/>
              <a:gd name="T64" fmla="*/ 2147483647 w 356"/>
              <a:gd name="T65" fmla="*/ 2147483647 h 261"/>
              <a:gd name="T66" fmla="*/ 2147483647 w 356"/>
              <a:gd name="T67" fmla="*/ 2147483647 h 261"/>
              <a:gd name="T68" fmla="*/ 2147483647 w 356"/>
              <a:gd name="T69" fmla="*/ 2147483647 h 261"/>
              <a:gd name="T70" fmla="*/ 2147483647 w 356"/>
              <a:gd name="T71" fmla="*/ 2147483647 h 261"/>
              <a:gd name="T72" fmla="*/ 2147483647 w 356"/>
              <a:gd name="T73" fmla="*/ 2147483647 h 261"/>
              <a:gd name="T74" fmla="*/ 2147483647 w 356"/>
              <a:gd name="T75" fmla="*/ 0 h 26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6"/>
              <a:gd name="T115" fmla="*/ 0 h 261"/>
              <a:gd name="T116" fmla="*/ 356 w 356"/>
              <a:gd name="T117" fmla="*/ 261 h 26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6" h="261">
                <a:moveTo>
                  <a:pt x="90" y="0"/>
                </a:moveTo>
                <a:lnTo>
                  <a:pt x="163" y="20"/>
                </a:lnTo>
                <a:lnTo>
                  <a:pt x="219" y="33"/>
                </a:lnTo>
                <a:lnTo>
                  <a:pt x="246" y="39"/>
                </a:lnTo>
                <a:lnTo>
                  <a:pt x="274" y="43"/>
                </a:lnTo>
                <a:lnTo>
                  <a:pt x="311" y="50"/>
                </a:lnTo>
                <a:lnTo>
                  <a:pt x="356" y="58"/>
                </a:lnTo>
                <a:lnTo>
                  <a:pt x="327" y="261"/>
                </a:lnTo>
                <a:lnTo>
                  <a:pt x="189" y="232"/>
                </a:lnTo>
                <a:lnTo>
                  <a:pt x="170" y="245"/>
                </a:lnTo>
                <a:lnTo>
                  <a:pt x="145" y="225"/>
                </a:lnTo>
                <a:lnTo>
                  <a:pt x="123" y="245"/>
                </a:lnTo>
                <a:lnTo>
                  <a:pt x="103" y="228"/>
                </a:lnTo>
                <a:lnTo>
                  <a:pt x="46" y="225"/>
                </a:lnTo>
                <a:lnTo>
                  <a:pt x="54" y="192"/>
                </a:lnTo>
                <a:lnTo>
                  <a:pt x="13" y="189"/>
                </a:lnTo>
                <a:lnTo>
                  <a:pt x="9" y="170"/>
                </a:lnTo>
                <a:lnTo>
                  <a:pt x="17" y="150"/>
                </a:lnTo>
                <a:lnTo>
                  <a:pt x="7" y="132"/>
                </a:lnTo>
                <a:lnTo>
                  <a:pt x="8" y="81"/>
                </a:lnTo>
                <a:lnTo>
                  <a:pt x="0" y="42"/>
                </a:lnTo>
                <a:lnTo>
                  <a:pt x="5" y="27"/>
                </a:lnTo>
                <a:lnTo>
                  <a:pt x="23" y="33"/>
                </a:lnTo>
                <a:lnTo>
                  <a:pt x="42" y="56"/>
                </a:lnTo>
                <a:lnTo>
                  <a:pt x="77" y="61"/>
                </a:lnTo>
                <a:lnTo>
                  <a:pt x="86" y="80"/>
                </a:lnTo>
                <a:lnTo>
                  <a:pt x="69" y="80"/>
                </a:lnTo>
                <a:lnTo>
                  <a:pt x="67" y="96"/>
                </a:lnTo>
                <a:lnTo>
                  <a:pt x="77" y="98"/>
                </a:lnTo>
                <a:lnTo>
                  <a:pt x="81" y="114"/>
                </a:lnTo>
                <a:lnTo>
                  <a:pt x="60" y="126"/>
                </a:lnTo>
                <a:lnTo>
                  <a:pt x="60" y="137"/>
                </a:lnTo>
                <a:lnTo>
                  <a:pt x="84" y="137"/>
                </a:lnTo>
                <a:lnTo>
                  <a:pt x="90" y="109"/>
                </a:lnTo>
                <a:lnTo>
                  <a:pt x="108" y="92"/>
                </a:lnTo>
                <a:lnTo>
                  <a:pt x="86" y="48"/>
                </a:lnTo>
                <a:lnTo>
                  <a:pt x="100" y="34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Freeform 19"/>
          <p:cNvSpPr>
            <a:spLocks noChangeAspect="1"/>
          </p:cNvSpPr>
          <p:nvPr/>
        </p:nvSpPr>
        <p:spPr bwMode="auto">
          <a:xfrm>
            <a:off x="2493964" y="1692276"/>
            <a:ext cx="1112837" cy="900113"/>
          </a:xfrm>
          <a:custGeom>
            <a:avLst/>
            <a:gdLst>
              <a:gd name="T0" fmla="*/ 2147483647 w 444"/>
              <a:gd name="T1" fmla="*/ 0 h 339"/>
              <a:gd name="T2" fmla="*/ 2147483647 w 444"/>
              <a:gd name="T3" fmla="*/ 2147483647 h 339"/>
              <a:gd name="T4" fmla="*/ 2147483647 w 444"/>
              <a:gd name="T5" fmla="*/ 2147483647 h 339"/>
              <a:gd name="T6" fmla="*/ 2147483647 w 444"/>
              <a:gd name="T7" fmla="*/ 2147483647 h 339"/>
              <a:gd name="T8" fmla="*/ 2147483647 w 444"/>
              <a:gd name="T9" fmla="*/ 2147483647 h 339"/>
              <a:gd name="T10" fmla="*/ 2147483647 w 444"/>
              <a:gd name="T11" fmla="*/ 2147483647 h 339"/>
              <a:gd name="T12" fmla="*/ 2147483647 w 444"/>
              <a:gd name="T13" fmla="*/ 2147483647 h 339"/>
              <a:gd name="T14" fmla="*/ 2147483647 w 444"/>
              <a:gd name="T15" fmla="*/ 2147483647 h 339"/>
              <a:gd name="T16" fmla="*/ 2147483647 w 444"/>
              <a:gd name="T17" fmla="*/ 2147483647 h 339"/>
              <a:gd name="T18" fmla="*/ 0 w 444"/>
              <a:gd name="T19" fmla="*/ 2147483647 h 339"/>
              <a:gd name="T20" fmla="*/ 0 w 444"/>
              <a:gd name="T21" fmla="*/ 2147483647 h 339"/>
              <a:gd name="T22" fmla="*/ 2147483647 w 444"/>
              <a:gd name="T23" fmla="*/ 2147483647 h 339"/>
              <a:gd name="T24" fmla="*/ 2147483647 w 444"/>
              <a:gd name="T25" fmla="*/ 2147483647 h 339"/>
              <a:gd name="T26" fmla="*/ 2147483647 w 444"/>
              <a:gd name="T27" fmla="*/ 2147483647 h 339"/>
              <a:gd name="T28" fmla="*/ 2147483647 w 444"/>
              <a:gd name="T29" fmla="*/ 2147483647 h 339"/>
              <a:gd name="T30" fmla="*/ 2147483647 w 444"/>
              <a:gd name="T31" fmla="*/ 2147483647 h 339"/>
              <a:gd name="T32" fmla="*/ 2147483647 w 444"/>
              <a:gd name="T33" fmla="*/ 2147483647 h 339"/>
              <a:gd name="T34" fmla="*/ 2147483647 w 444"/>
              <a:gd name="T35" fmla="*/ 2147483647 h 339"/>
              <a:gd name="T36" fmla="*/ 2147483647 w 444"/>
              <a:gd name="T37" fmla="*/ 2147483647 h 339"/>
              <a:gd name="T38" fmla="*/ 2147483647 w 444"/>
              <a:gd name="T39" fmla="*/ 2147483647 h 339"/>
              <a:gd name="T40" fmla="*/ 2147483647 w 444"/>
              <a:gd name="T41" fmla="*/ 2147483647 h 339"/>
              <a:gd name="T42" fmla="*/ 2147483647 w 444"/>
              <a:gd name="T43" fmla="*/ 2147483647 h 339"/>
              <a:gd name="T44" fmla="*/ 2147483647 w 444"/>
              <a:gd name="T45" fmla="*/ 2147483647 h 339"/>
              <a:gd name="T46" fmla="*/ 2147483647 w 444"/>
              <a:gd name="T47" fmla="*/ 2147483647 h 339"/>
              <a:gd name="T48" fmla="*/ 2147483647 w 444"/>
              <a:gd name="T49" fmla="*/ 2147483647 h 339"/>
              <a:gd name="T50" fmla="*/ 2147483647 w 444"/>
              <a:gd name="T51" fmla="*/ 2147483647 h 339"/>
              <a:gd name="T52" fmla="*/ 2147483647 w 444"/>
              <a:gd name="T53" fmla="*/ 0 h 3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44"/>
              <a:gd name="T82" fmla="*/ 0 h 339"/>
              <a:gd name="T83" fmla="*/ 444 w 444"/>
              <a:gd name="T84" fmla="*/ 339 h 3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44" h="339">
                <a:moveTo>
                  <a:pt x="97" y="0"/>
                </a:moveTo>
                <a:lnTo>
                  <a:pt x="84" y="7"/>
                </a:lnTo>
                <a:lnTo>
                  <a:pt x="76" y="37"/>
                </a:lnTo>
                <a:lnTo>
                  <a:pt x="68" y="62"/>
                </a:lnTo>
                <a:lnTo>
                  <a:pt x="62" y="82"/>
                </a:lnTo>
                <a:lnTo>
                  <a:pt x="54" y="104"/>
                </a:lnTo>
                <a:lnTo>
                  <a:pt x="45" y="126"/>
                </a:lnTo>
                <a:lnTo>
                  <a:pt x="33" y="150"/>
                </a:lnTo>
                <a:lnTo>
                  <a:pt x="17" y="178"/>
                </a:lnTo>
                <a:lnTo>
                  <a:pt x="0" y="205"/>
                </a:lnTo>
                <a:lnTo>
                  <a:pt x="0" y="264"/>
                </a:lnTo>
                <a:lnTo>
                  <a:pt x="249" y="315"/>
                </a:lnTo>
                <a:lnTo>
                  <a:pt x="364" y="339"/>
                </a:lnTo>
                <a:lnTo>
                  <a:pt x="388" y="221"/>
                </a:lnTo>
                <a:lnTo>
                  <a:pt x="403" y="211"/>
                </a:lnTo>
                <a:lnTo>
                  <a:pt x="389" y="185"/>
                </a:lnTo>
                <a:lnTo>
                  <a:pt x="396" y="158"/>
                </a:lnTo>
                <a:lnTo>
                  <a:pt x="444" y="113"/>
                </a:lnTo>
                <a:lnTo>
                  <a:pt x="411" y="72"/>
                </a:lnTo>
                <a:lnTo>
                  <a:pt x="273" y="43"/>
                </a:lnTo>
                <a:lnTo>
                  <a:pt x="254" y="55"/>
                </a:lnTo>
                <a:lnTo>
                  <a:pt x="229" y="35"/>
                </a:lnTo>
                <a:lnTo>
                  <a:pt x="207" y="56"/>
                </a:lnTo>
                <a:lnTo>
                  <a:pt x="186" y="35"/>
                </a:lnTo>
                <a:lnTo>
                  <a:pt x="131" y="36"/>
                </a:lnTo>
                <a:lnTo>
                  <a:pt x="138" y="3"/>
                </a:lnTo>
                <a:lnTo>
                  <a:pt x="97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Freeform 20"/>
          <p:cNvSpPr>
            <a:spLocks noChangeAspect="1"/>
          </p:cNvSpPr>
          <p:nvPr/>
        </p:nvSpPr>
        <p:spPr bwMode="auto">
          <a:xfrm>
            <a:off x="2403475" y="2389188"/>
            <a:ext cx="1174750" cy="1917700"/>
          </a:xfrm>
          <a:custGeom>
            <a:avLst/>
            <a:gdLst>
              <a:gd name="T0" fmla="*/ 2147483647 w 468"/>
              <a:gd name="T1" fmla="*/ 0 h 723"/>
              <a:gd name="T2" fmla="*/ 2147483647 w 468"/>
              <a:gd name="T3" fmla="*/ 2147483647 h 723"/>
              <a:gd name="T4" fmla="*/ 2147483647 w 468"/>
              <a:gd name="T5" fmla="*/ 2147483647 h 723"/>
              <a:gd name="T6" fmla="*/ 2147483647 w 468"/>
              <a:gd name="T7" fmla="*/ 2147483647 h 723"/>
              <a:gd name="T8" fmla="*/ 2147483647 w 468"/>
              <a:gd name="T9" fmla="*/ 2147483647 h 723"/>
              <a:gd name="T10" fmla="*/ 2147483647 w 468"/>
              <a:gd name="T11" fmla="*/ 2147483647 h 723"/>
              <a:gd name="T12" fmla="*/ 2147483647 w 468"/>
              <a:gd name="T13" fmla="*/ 2147483647 h 723"/>
              <a:gd name="T14" fmla="*/ 2147483647 w 468"/>
              <a:gd name="T15" fmla="*/ 2147483647 h 723"/>
              <a:gd name="T16" fmla="*/ 2147483647 w 468"/>
              <a:gd name="T17" fmla="*/ 2147483647 h 723"/>
              <a:gd name="T18" fmla="*/ 2147483647 w 468"/>
              <a:gd name="T19" fmla="*/ 2147483647 h 723"/>
              <a:gd name="T20" fmla="*/ 2147483647 w 468"/>
              <a:gd name="T21" fmla="*/ 2147483647 h 723"/>
              <a:gd name="T22" fmla="*/ 2147483647 w 468"/>
              <a:gd name="T23" fmla="*/ 2147483647 h 723"/>
              <a:gd name="T24" fmla="*/ 2147483647 w 468"/>
              <a:gd name="T25" fmla="*/ 2147483647 h 723"/>
              <a:gd name="T26" fmla="*/ 2147483647 w 468"/>
              <a:gd name="T27" fmla="*/ 2147483647 h 723"/>
              <a:gd name="T28" fmla="*/ 2147483647 w 468"/>
              <a:gd name="T29" fmla="*/ 2147483647 h 723"/>
              <a:gd name="T30" fmla="*/ 2147483647 w 468"/>
              <a:gd name="T31" fmla="*/ 2147483647 h 723"/>
              <a:gd name="T32" fmla="*/ 2147483647 w 468"/>
              <a:gd name="T33" fmla="*/ 2147483647 h 723"/>
              <a:gd name="T34" fmla="*/ 2147483647 w 468"/>
              <a:gd name="T35" fmla="*/ 2147483647 h 723"/>
              <a:gd name="T36" fmla="*/ 2147483647 w 468"/>
              <a:gd name="T37" fmla="*/ 2147483647 h 723"/>
              <a:gd name="T38" fmla="*/ 2147483647 w 468"/>
              <a:gd name="T39" fmla="*/ 2147483647 h 723"/>
              <a:gd name="T40" fmla="*/ 2147483647 w 468"/>
              <a:gd name="T41" fmla="*/ 2147483647 h 723"/>
              <a:gd name="T42" fmla="*/ 2147483647 w 468"/>
              <a:gd name="T43" fmla="*/ 2147483647 h 723"/>
              <a:gd name="T44" fmla="*/ 2147483647 w 468"/>
              <a:gd name="T45" fmla="*/ 2147483647 h 723"/>
              <a:gd name="T46" fmla="*/ 2147483647 w 468"/>
              <a:gd name="T47" fmla="*/ 2147483647 h 723"/>
              <a:gd name="T48" fmla="*/ 2147483647 w 468"/>
              <a:gd name="T49" fmla="*/ 2147483647 h 723"/>
              <a:gd name="T50" fmla="*/ 2147483647 w 468"/>
              <a:gd name="T51" fmla="*/ 2147483647 h 723"/>
              <a:gd name="T52" fmla="*/ 2147483647 w 468"/>
              <a:gd name="T53" fmla="*/ 2147483647 h 723"/>
              <a:gd name="T54" fmla="*/ 2147483647 w 468"/>
              <a:gd name="T55" fmla="*/ 2147483647 h 723"/>
              <a:gd name="T56" fmla="*/ 2147483647 w 468"/>
              <a:gd name="T57" fmla="*/ 2147483647 h 723"/>
              <a:gd name="T58" fmla="*/ 2147483647 w 468"/>
              <a:gd name="T59" fmla="*/ 2147483647 h 723"/>
              <a:gd name="T60" fmla="*/ 2147483647 w 468"/>
              <a:gd name="T61" fmla="*/ 2147483647 h 723"/>
              <a:gd name="T62" fmla="*/ 2147483647 w 468"/>
              <a:gd name="T63" fmla="*/ 2147483647 h 723"/>
              <a:gd name="T64" fmla="*/ 2147483647 w 468"/>
              <a:gd name="T65" fmla="*/ 2147483647 h 723"/>
              <a:gd name="T66" fmla="*/ 2147483647 w 468"/>
              <a:gd name="T67" fmla="*/ 2147483647 h 723"/>
              <a:gd name="T68" fmla="*/ 2147483647 w 468"/>
              <a:gd name="T69" fmla="*/ 2147483647 h 723"/>
              <a:gd name="T70" fmla="*/ 2147483647 w 468"/>
              <a:gd name="T71" fmla="*/ 2147483647 h 723"/>
              <a:gd name="T72" fmla="*/ 2147483647 w 468"/>
              <a:gd name="T73" fmla="*/ 2147483647 h 723"/>
              <a:gd name="T74" fmla="*/ 2147483647 w 468"/>
              <a:gd name="T75" fmla="*/ 2147483647 h 723"/>
              <a:gd name="T76" fmla="*/ 2147483647 w 468"/>
              <a:gd name="T77" fmla="*/ 2147483647 h 723"/>
              <a:gd name="T78" fmla="*/ 2147483647 w 468"/>
              <a:gd name="T79" fmla="*/ 2147483647 h 723"/>
              <a:gd name="T80" fmla="*/ 2147483647 w 468"/>
              <a:gd name="T81" fmla="*/ 2147483647 h 723"/>
              <a:gd name="T82" fmla="*/ 2147483647 w 468"/>
              <a:gd name="T83" fmla="*/ 2147483647 h 723"/>
              <a:gd name="T84" fmla="*/ 2147483647 w 468"/>
              <a:gd name="T85" fmla="*/ 2147483647 h 723"/>
              <a:gd name="T86" fmla="*/ 0 w 468"/>
              <a:gd name="T87" fmla="*/ 2147483647 h 723"/>
              <a:gd name="T88" fmla="*/ 2147483647 w 468"/>
              <a:gd name="T89" fmla="*/ 2147483647 h 723"/>
              <a:gd name="T90" fmla="*/ 2147483647 w 468"/>
              <a:gd name="T91" fmla="*/ 2147483647 h 723"/>
              <a:gd name="T92" fmla="*/ 2147483647 w 468"/>
              <a:gd name="T93" fmla="*/ 2147483647 h 723"/>
              <a:gd name="T94" fmla="*/ 2147483647 w 468"/>
              <a:gd name="T95" fmla="*/ 0 h 72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8"/>
              <a:gd name="T145" fmla="*/ 0 h 723"/>
              <a:gd name="T146" fmla="*/ 468 w 468"/>
              <a:gd name="T147" fmla="*/ 723 h 72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8" h="723">
                <a:moveTo>
                  <a:pt x="36" y="0"/>
                </a:moveTo>
                <a:lnTo>
                  <a:pt x="251" y="43"/>
                </a:lnTo>
                <a:lnTo>
                  <a:pt x="204" y="256"/>
                </a:lnTo>
                <a:lnTo>
                  <a:pt x="446" y="580"/>
                </a:lnTo>
                <a:lnTo>
                  <a:pt x="468" y="621"/>
                </a:lnTo>
                <a:lnTo>
                  <a:pt x="445" y="641"/>
                </a:lnTo>
                <a:lnTo>
                  <a:pt x="430" y="677"/>
                </a:lnTo>
                <a:lnTo>
                  <a:pt x="416" y="698"/>
                </a:lnTo>
                <a:lnTo>
                  <a:pt x="431" y="717"/>
                </a:lnTo>
                <a:lnTo>
                  <a:pt x="406" y="723"/>
                </a:lnTo>
                <a:lnTo>
                  <a:pt x="264" y="718"/>
                </a:lnTo>
                <a:lnTo>
                  <a:pt x="255" y="676"/>
                </a:lnTo>
                <a:lnTo>
                  <a:pt x="230" y="645"/>
                </a:lnTo>
                <a:lnTo>
                  <a:pt x="212" y="634"/>
                </a:lnTo>
                <a:lnTo>
                  <a:pt x="207" y="612"/>
                </a:lnTo>
                <a:lnTo>
                  <a:pt x="192" y="600"/>
                </a:lnTo>
                <a:lnTo>
                  <a:pt x="177" y="585"/>
                </a:lnTo>
                <a:lnTo>
                  <a:pt x="172" y="568"/>
                </a:lnTo>
                <a:lnTo>
                  <a:pt x="158" y="557"/>
                </a:lnTo>
                <a:lnTo>
                  <a:pt x="136" y="563"/>
                </a:lnTo>
                <a:lnTo>
                  <a:pt x="111" y="554"/>
                </a:lnTo>
                <a:lnTo>
                  <a:pt x="111" y="545"/>
                </a:lnTo>
                <a:lnTo>
                  <a:pt x="110" y="525"/>
                </a:lnTo>
                <a:lnTo>
                  <a:pt x="100" y="503"/>
                </a:lnTo>
                <a:lnTo>
                  <a:pt x="99" y="485"/>
                </a:lnTo>
                <a:lnTo>
                  <a:pt x="88" y="469"/>
                </a:lnTo>
                <a:lnTo>
                  <a:pt x="91" y="454"/>
                </a:lnTo>
                <a:lnTo>
                  <a:pt x="60" y="417"/>
                </a:lnTo>
                <a:lnTo>
                  <a:pt x="60" y="396"/>
                </a:lnTo>
                <a:lnTo>
                  <a:pt x="76" y="388"/>
                </a:lnTo>
                <a:lnTo>
                  <a:pt x="76" y="375"/>
                </a:lnTo>
                <a:lnTo>
                  <a:pt x="60" y="371"/>
                </a:lnTo>
                <a:lnTo>
                  <a:pt x="53" y="351"/>
                </a:lnTo>
                <a:lnTo>
                  <a:pt x="45" y="316"/>
                </a:lnTo>
                <a:lnTo>
                  <a:pt x="68" y="335"/>
                </a:lnTo>
                <a:lnTo>
                  <a:pt x="59" y="310"/>
                </a:lnTo>
                <a:lnTo>
                  <a:pt x="76" y="310"/>
                </a:lnTo>
                <a:lnTo>
                  <a:pt x="76" y="292"/>
                </a:lnTo>
                <a:lnTo>
                  <a:pt x="59" y="280"/>
                </a:lnTo>
                <a:lnTo>
                  <a:pt x="51" y="297"/>
                </a:lnTo>
                <a:lnTo>
                  <a:pt x="36" y="291"/>
                </a:lnTo>
                <a:lnTo>
                  <a:pt x="6" y="210"/>
                </a:lnTo>
                <a:lnTo>
                  <a:pt x="14" y="152"/>
                </a:lnTo>
                <a:lnTo>
                  <a:pt x="0" y="119"/>
                </a:lnTo>
                <a:lnTo>
                  <a:pt x="7" y="94"/>
                </a:lnTo>
                <a:lnTo>
                  <a:pt x="22" y="89"/>
                </a:lnTo>
                <a:lnTo>
                  <a:pt x="36" y="49"/>
                </a:lnTo>
                <a:lnTo>
                  <a:pt x="36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Freeform 21"/>
          <p:cNvSpPr>
            <a:spLocks noChangeAspect="1"/>
          </p:cNvSpPr>
          <p:nvPr/>
        </p:nvSpPr>
        <p:spPr bwMode="auto">
          <a:xfrm>
            <a:off x="2914651" y="2508251"/>
            <a:ext cx="885825" cy="1419225"/>
          </a:xfrm>
          <a:custGeom>
            <a:avLst/>
            <a:gdLst>
              <a:gd name="T0" fmla="*/ 2147483647 w 354"/>
              <a:gd name="T1" fmla="*/ 0 h 535"/>
              <a:gd name="T2" fmla="*/ 0 w 354"/>
              <a:gd name="T3" fmla="*/ 2147483647 h 535"/>
              <a:gd name="T4" fmla="*/ 2147483647 w 354"/>
              <a:gd name="T5" fmla="*/ 2147483647 h 535"/>
              <a:gd name="T6" fmla="*/ 2147483647 w 354"/>
              <a:gd name="T7" fmla="*/ 2147483647 h 535"/>
              <a:gd name="T8" fmla="*/ 2147483647 w 354"/>
              <a:gd name="T9" fmla="*/ 2147483647 h 535"/>
              <a:gd name="T10" fmla="*/ 2147483647 w 354"/>
              <a:gd name="T11" fmla="*/ 2147483647 h 535"/>
              <a:gd name="T12" fmla="*/ 2147483647 w 354"/>
              <a:gd name="T13" fmla="*/ 2147483647 h 535"/>
              <a:gd name="T14" fmla="*/ 2147483647 w 354"/>
              <a:gd name="T15" fmla="*/ 2147483647 h 535"/>
              <a:gd name="T16" fmla="*/ 2147483647 w 354"/>
              <a:gd name="T17" fmla="*/ 2147483647 h 535"/>
              <a:gd name="T18" fmla="*/ 2147483647 w 354"/>
              <a:gd name="T19" fmla="*/ 2147483647 h 535"/>
              <a:gd name="T20" fmla="*/ 2147483647 w 354"/>
              <a:gd name="T21" fmla="*/ 2147483647 h 535"/>
              <a:gd name="T22" fmla="*/ 2147483647 w 354"/>
              <a:gd name="T23" fmla="*/ 0 h 5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4"/>
              <a:gd name="T37" fmla="*/ 0 h 535"/>
              <a:gd name="T38" fmla="*/ 354 w 354"/>
              <a:gd name="T39" fmla="*/ 535 h 5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4" h="535">
                <a:moveTo>
                  <a:pt x="45" y="0"/>
                </a:moveTo>
                <a:lnTo>
                  <a:pt x="0" y="212"/>
                </a:lnTo>
                <a:lnTo>
                  <a:pt x="241" y="535"/>
                </a:lnTo>
                <a:lnTo>
                  <a:pt x="256" y="521"/>
                </a:lnTo>
                <a:lnTo>
                  <a:pt x="255" y="457"/>
                </a:lnTo>
                <a:lnTo>
                  <a:pt x="285" y="462"/>
                </a:lnTo>
                <a:lnTo>
                  <a:pt x="316" y="266"/>
                </a:lnTo>
                <a:lnTo>
                  <a:pt x="337" y="133"/>
                </a:lnTo>
                <a:lnTo>
                  <a:pt x="343" y="93"/>
                </a:lnTo>
                <a:lnTo>
                  <a:pt x="354" y="57"/>
                </a:lnTo>
                <a:lnTo>
                  <a:pt x="195" y="32"/>
                </a:lnTo>
                <a:lnTo>
                  <a:pt x="45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Freeform 22"/>
          <p:cNvSpPr>
            <a:spLocks noChangeAspect="1"/>
          </p:cNvSpPr>
          <p:nvPr/>
        </p:nvSpPr>
        <p:spPr bwMode="auto">
          <a:xfrm>
            <a:off x="3405188" y="1343025"/>
            <a:ext cx="798512" cy="1371600"/>
          </a:xfrm>
          <a:custGeom>
            <a:avLst/>
            <a:gdLst>
              <a:gd name="T0" fmla="*/ 2147483647 w 319"/>
              <a:gd name="T1" fmla="*/ 0 h 517"/>
              <a:gd name="T2" fmla="*/ 2147483647 w 319"/>
              <a:gd name="T3" fmla="*/ 2147483647 h 517"/>
              <a:gd name="T4" fmla="*/ 2147483647 w 319"/>
              <a:gd name="T5" fmla="*/ 2147483647 h 517"/>
              <a:gd name="T6" fmla="*/ 2147483647 w 319"/>
              <a:gd name="T7" fmla="*/ 2147483647 h 517"/>
              <a:gd name="T8" fmla="*/ 2147483647 w 319"/>
              <a:gd name="T9" fmla="*/ 2147483647 h 517"/>
              <a:gd name="T10" fmla="*/ 2147483647 w 319"/>
              <a:gd name="T11" fmla="*/ 2147483647 h 517"/>
              <a:gd name="T12" fmla="*/ 2147483647 w 319"/>
              <a:gd name="T13" fmla="*/ 2147483647 h 517"/>
              <a:gd name="T14" fmla="*/ 0 w 319"/>
              <a:gd name="T15" fmla="*/ 2147483647 h 517"/>
              <a:gd name="T16" fmla="*/ 2147483647 w 319"/>
              <a:gd name="T17" fmla="*/ 2147483647 h 517"/>
              <a:gd name="T18" fmla="*/ 2147483647 w 319"/>
              <a:gd name="T19" fmla="*/ 2147483647 h 517"/>
              <a:gd name="T20" fmla="*/ 2147483647 w 319"/>
              <a:gd name="T21" fmla="*/ 2147483647 h 517"/>
              <a:gd name="T22" fmla="*/ 2147483647 w 319"/>
              <a:gd name="T23" fmla="*/ 2147483647 h 517"/>
              <a:gd name="T24" fmla="*/ 2147483647 w 319"/>
              <a:gd name="T25" fmla="*/ 2147483647 h 517"/>
              <a:gd name="T26" fmla="*/ 2147483647 w 319"/>
              <a:gd name="T27" fmla="*/ 2147483647 h 517"/>
              <a:gd name="T28" fmla="*/ 2147483647 w 319"/>
              <a:gd name="T29" fmla="*/ 2147483647 h 517"/>
              <a:gd name="T30" fmla="*/ 2147483647 w 319"/>
              <a:gd name="T31" fmla="*/ 2147483647 h 517"/>
              <a:gd name="T32" fmla="*/ 2147483647 w 319"/>
              <a:gd name="T33" fmla="*/ 2147483647 h 517"/>
              <a:gd name="T34" fmla="*/ 2147483647 w 319"/>
              <a:gd name="T35" fmla="*/ 2147483647 h 517"/>
              <a:gd name="T36" fmla="*/ 2147483647 w 319"/>
              <a:gd name="T37" fmla="*/ 2147483647 h 517"/>
              <a:gd name="T38" fmla="*/ 2147483647 w 319"/>
              <a:gd name="T39" fmla="*/ 2147483647 h 517"/>
              <a:gd name="T40" fmla="*/ 2147483647 w 319"/>
              <a:gd name="T41" fmla="*/ 2147483647 h 517"/>
              <a:gd name="T42" fmla="*/ 2147483647 w 319"/>
              <a:gd name="T43" fmla="*/ 0 h 5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9"/>
              <a:gd name="T67" fmla="*/ 0 h 517"/>
              <a:gd name="T68" fmla="*/ 319 w 319"/>
              <a:gd name="T69" fmla="*/ 517 h 5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9" h="517">
                <a:moveTo>
                  <a:pt x="77" y="0"/>
                </a:moveTo>
                <a:lnTo>
                  <a:pt x="48" y="202"/>
                </a:lnTo>
                <a:lnTo>
                  <a:pt x="78" y="245"/>
                </a:lnTo>
                <a:lnTo>
                  <a:pt x="31" y="290"/>
                </a:lnTo>
                <a:lnTo>
                  <a:pt x="25" y="321"/>
                </a:lnTo>
                <a:lnTo>
                  <a:pt x="38" y="343"/>
                </a:lnTo>
                <a:lnTo>
                  <a:pt x="25" y="354"/>
                </a:lnTo>
                <a:lnTo>
                  <a:pt x="0" y="471"/>
                </a:lnTo>
                <a:lnTo>
                  <a:pt x="152" y="498"/>
                </a:lnTo>
                <a:lnTo>
                  <a:pt x="296" y="517"/>
                </a:lnTo>
                <a:lnTo>
                  <a:pt x="311" y="410"/>
                </a:lnTo>
                <a:lnTo>
                  <a:pt x="319" y="351"/>
                </a:lnTo>
                <a:lnTo>
                  <a:pt x="305" y="330"/>
                </a:lnTo>
                <a:lnTo>
                  <a:pt x="272" y="336"/>
                </a:lnTo>
                <a:lnTo>
                  <a:pt x="229" y="341"/>
                </a:lnTo>
                <a:lnTo>
                  <a:pt x="221" y="293"/>
                </a:lnTo>
                <a:lnTo>
                  <a:pt x="169" y="254"/>
                </a:lnTo>
                <a:lnTo>
                  <a:pt x="176" y="229"/>
                </a:lnTo>
                <a:lnTo>
                  <a:pt x="181" y="185"/>
                </a:lnTo>
                <a:lnTo>
                  <a:pt x="114" y="90"/>
                </a:lnTo>
                <a:lnTo>
                  <a:pt x="123" y="6"/>
                </a:lnTo>
                <a:lnTo>
                  <a:pt x="77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Freeform 23"/>
          <p:cNvSpPr>
            <a:spLocks noChangeAspect="1"/>
          </p:cNvSpPr>
          <p:nvPr/>
        </p:nvSpPr>
        <p:spPr bwMode="auto">
          <a:xfrm>
            <a:off x="3651251" y="2659063"/>
            <a:ext cx="739775" cy="1016000"/>
          </a:xfrm>
          <a:custGeom>
            <a:avLst/>
            <a:gdLst>
              <a:gd name="T0" fmla="*/ 2147483647 w 296"/>
              <a:gd name="T1" fmla="*/ 0 h 382"/>
              <a:gd name="T2" fmla="*/ 2147483647 w 296"/>
              <a:gd name="T3" fmla="*/ 2147483647 h 382"/>
              <a:gd name="T4" fmla="*/ 2147483647 w 296"/>
              <a:gd name="T5" fmla="*/ 2147483647 h 382"/>
              <a:gd name="T6" fmla="*/ 2147483647 w 296"/>
              <a:gd name="T7" fmla="*/ 2147483647 h 382"/>
              <a:gd name="T8" fmla="*/ 2147483647 w 296"/>
              <a:gd name="T9" fmla="*/ 2147483647 h 382"/>
              <a:gd name="T10" fmla="*/ 0 w 296"/>
              <a:gd name="T11" fmla="*/ 2147483647 h 382"/>
              <a:gd name="T12" fmla="*/ 2147483647 w 296"/>
              <a:gd name="T13" fmla="*/ 2147483647 h 382"/>
              <a:gd name="T14" fmla="*/ 2147483647 w 296"/>
              <a:gd name="T15" fmla="*/ 0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6"/>
              <a:gd name="T25" fmla="*/ 0 h 382"/>
              <a:gd name="T26" fmla="*/ 296 w 296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6" h="382">
                <a:moveTo>
                  <a:pt x="55" y="0"/>
                </a:moveTo>
                <a:lnTo>
                  <a:pt x="200" y="20"/>
                </a:lnTo>
                <a:lnTo>
                  <a:pt x="190" y="93"/>
                </a:lnTo>
                <a:lnTo>
                  <a:pt x="296" y="103"/>
                </a:lnTo>
                <a:lnTo>
                  <a:pt x="267" y="382"/>
                </a:lnTo>
                <a:lnTo>
                  <a:pt x="0" y="353"/>
                </a:lnTo>
                <a:lnTo>
                  <a:pt x="27" y="175"/>
                </a:lnTo>
                <a:lnTo>
                  <a:pt x="55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Freeform 24"/>
          <p:cNvSpPr>
            <a:spLocks noChangeAspect="1"/>
          </p:cNvSpPr>
          <p:nvPr/>
        </p:nvSpPr>
        <p:spPr bwMode="auto">
          <a:xfrm>
            <a:off x="3683750" y="1337289"/>
            <a:ext cx="1393825" cy="915988"/>
          </a:xfrm>
          <a:custGeom>
            <a:avLst/>
            <a:gdLst>
              <a:gd name="T0" fmla="*/ 2147483647 w 556"/>
              <a:gd name="T1" fmla="*/ 0 h 346"/>
              <a:gd name="T2" fmla="*/ 2147483647 w 556"/>
              <a:gd name="T3" fmla="*/ 2147483647 h 346"/>
              <a:gd name="T4" fmla="*/ 2147483647 w 556"/>
              <a:gd name="T5" fmla="*/ 2147483647 h 346"/>
              <a:gd name="T6" fmla="*/ 2147483647 w 556"/>
              <a:gd name="T7" fmla="*/ 2147483647 h 346"/>
              <a:gd name="T8" fmla="*/ 2147483647 w 556"/>
              <a:gd name="T9" fmla="*/ 2147483647 h 346"/>
              <a:gd name="T10" fmla="*/ 2147483647 w 556"/>
              <a:gd name="T11" fmla="*/ 2147483647 h 346"/>
              <a:gd name="T12" fmla="*/ 2147483647 w 556"/>
              <a:gd name="T13" fmla="*/ 2147483647 h 346"/>
              <a:gd name="T14" fmla="*/ 2147483647 w 556"/>
              <a:gd name="T15" fmla="*/ 2147483647 h 346"/>
              <a:gd name="T16" fmla="*/ 2147483647 w 556"/>
              <a:gd name="T17" fmla="*/ 2147483647 h 346"/>
              <a:gd name="T18" fmla="*/ 2147483647 w 556"/>
              <a:gd name="T19" fmla="*/ 2147483647 h 346"/>
              <a:gd name="T20" fmla="*/ 2147483647 w 556"/>
              <a:gd name="T21" fmla="*/ 2147483647 h 346"/>
              <a:gd name="T22" fmla="*/ 2147483647 w 556"/>
              <a:gd name="T23" fmla="*/ 2147483647 h 346"/>
              <a:gd name="T24" fmla="*/ 2147483647 w 556"/>
              <a:gd name="T25" fmla="*/ 2147483647 h 346"/>
              <a:gd name="T26" fmla="*/ 2147483647 w 556"/>
              <a:gd name="T27" fmla="*/ 2147483647 h 346"/>
              <a:gd name="T28" fmla="*/ 2147483647 w 556"/>
              <a:gd name="T29" fmla="*/ 2147483647 h 346"/>
              <a:gd name="T30" fmla="*/ 2147483647 w 556"/>
              <a:gd name="T31" fmla="*/ 2147483647 h 346"/>
              <a:gd name="T32" fmla="*/ 2147483647 w 556"/>
              <a:gd name="T33" fmla="*/ 2147483647 h 346"/>
              <a:gd name="T34" fmla="*/ 0 w 556"/>
              <a:gd name="T35" fmla="*/ 2147483647 h 346"/>
              <a:gd name="T36" fmla="*/ 2147483647 w 556"/>
              <a:gd name="T37" fmla="*/ 0 h 3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6"/>
              <a:gd name="T58" fmla="*/ 0 h 346"/>
              <a:gd name="T59" fmla="*/ 556 w 556"/>
              <a:gd name="T60" fmla="*/ 346 h 3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6" h="346">
                <a:moveTo>
                  <a:pt x="9" y="0"/>
                </a:moveTo>
                <a:lnTo>
                  <a:pt x="118" y="14"/>
                </a:lnTo>
                <a:lnTo>
                  <a:pt x="184" y="23"/>
                </a:lnTo>
                <a:lnTo>
                  <a:pt x="271" y="32"/>
                </a:lnTo>
                <a:lnTo>
                  <a:pt x="351" y="40"/>
                </a:lnTo>
                <a:lnTo>
                  <a:pt x="491" y="50"/>
                </a:lnTo>
                <a:lnTo>
                  <a:pt x="556" y="55"/>
                </a:lnTo>
                <a:lnTo>
                  <a:pt x="554" y="337"/>
                </a:lnTo>
                <a:lnTo>
                  <a:pt x="213" y="308"/>
                </a:lnTo>
                <a:lnTo>
                  <a:pt x="206" y="346"/>
                </a:lnTo>
                <a:lnTo>
                  <a:pt x="193" y="328"/>
                </a:lnTo>
                <a:lnTo>
                  <a:pt x="162" y="331"/>
                </a:lnTo>
                <a:lnTo>
                  <a:pt x="117" y="338"/>
                </a:lnTo>
                <a:lnTo>
                  <a:pt x="109" y="289"/>
                </a:lnTo>
                <a:lnTo>
                  <a:pt x="56" y="250"/>
                </a:lnTo>
                <a:lnTo>
                  <a:pt x="64" y="213"/>
                </a:lnTo>
                <a:lnTo>
                  <a:pt x="69" y="183"/>
                </a:lnTo>
                <a:lnTo>
                  <a:pt x="0" y="86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Freeform 25"/>
          <p:cNvSpPr>
            <a:spLocks noChangeAspect="1"/>
          </p:cNvSpPr>
          <p:nvPr/>
        </p:nvSpPr>
        <p:spPr bwMode="auto">
          <a:xfrm>
            <a:off x="4119564" y="2165350"/>
            <a:ext cx="954087" cy="825500"/>
          </a:xfrm>
          <a:custGeom>
            <a:avLst/>
            <a:gdLst>
              <a:gd name="T0" fmla="*/ 2147483647 w 381"/>
              <a:gd name="T1" fmla="*/ 0 h 311"/>
              <a:gd name="T2" fmla="*/ 2147483647 w 381"/>
              <a:gd name="T3" fmla="*/ 2147483647 h 311"/>
              <a:gd name="T4" fmla="*/ 0 w 381"/>
              <a:gd name="T5" fmla="*/ 2147483647 h 311"/>
              <a:gd name="T6" fmla="*/ 2147483647 w 381"/>
              <a:gd name="T7" fmla="*/ 2147483647 h 311"/>
              <a:gd name="T8" fmla="*/ 2147483647 w 381"/>
              <a:gd name="T9" fmla="*/ 2147483647 h 311"/>
              <a:gd name="T10" fmla="*/ 2147483647 w 381"/>
              <a:gd name="T11" fmla="*/ 2147483647 h 311"/>
              <a:gd name="T12" fmla="*/ 2147483647 w 381"/>
              <a:gd name="T13" fmla="*/ 0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1"/>
              <a:gd name="T22" fmla="*/ 0 h 311"/>
              <a:gd name="T23" fmla="*/ 381 w 381"/>
              <a:gd name="T24" fmla="*/ 311 h 3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1" h="311">
                <a:moveTo>
                  <a:pt x="37" y="0"/>
                </a:moveTo>
                <a:lnTo>
                  <a:pt x="23" y="116"/>
                </a:lnTo>
                <a:lnTo>
                  <a:pt x="0" y="282"/>
                </a:lnTo>
                <a:lnTo>
                  <a:pt x="110" y="291"/>
                </a:lnTo>
                <a:lnTo>
                  <a:pt x="368" y="311"/>
                </a:lnTo>
                <a:lnTo>
                  <a:pt x="381" y="32"/>
                </a:lnTo>
                <a:lnTo>
                  <a:pt x="37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Freeform 26"/>
          <p:cNvSpPr>
            <a:spLocks noChangeAspect="1"/>
          </p:cNvSpPr>
          <p:nvPr/>
        </p:nvSpPr>
        <p:spPr bwMode="auto">
          <a:xfrm>
            <a:off x="3421064" y="3594101"/>
            <a:ext cx="898525" cy="1057275"/>
          </a:xfrm>
          <a:custGeom>
            <a:avLst/>
            <a:gdLst>
              <a:gd name="T0" fmla="*/ 2147483647 w 359"/>
              <a:gd name="T1" fmla="*/ 0 h 399"/>
              <a:gd name="T2" fmla="*/ 2147483647 w 359"/>
              <a:gd name="T3" fmla="*/ 2147483647 h 399"/>
              <a:gd name="T4" fmla="*/ 2147483647 w 359"/>
              <a:gd name="T5" fmla="*/ 2147483647 h 399"/>
              <a:gd name="T6" fmla="*/ 2147483647 w 359"/>
              <a:gd name="T7" fmla="*/ 2147483647 h 399"/>
              <a:gd name="T8" fmla="*/ 2147483647 w 359"/>
              <a:gd name="T9" fmla="*/ 2147483647 h 399"/>
              <a:gd name="T10" fmla="*/ 2147483647 w 359"/>
              <a:gd name="T11" fmla="*/ 2147483647 h 399"/>
              <a:gd name="T12" fmla="*/ 2147483647 w 359"/>
              <a:gd name="T13" fmla="*/ 2147483647 h 399"/>
              <a:gd name="T14" fmla="*/ 2147483647 w 359"/>
              <a:gd name="T15" fmla="*/ 2147483647 h 399"/>
              <a:gd name="T16" fmla="*/ 2147483647 w 359"/>
              <a:gd name="T17" fmla="*/ 2147483647 h 399"/>
              <a:gd name="T18" fmla="*/ 2147483647 w 359"/>
              <a:gd name="T19" fmla="*/ 2147483647 h 399"/>
              <a:gd name="T20" fmla="*/ 2147483647 w 359"/>
              <a:gd name="T21" fmla="*/ 2147483647 h 399"/>
              <a:gd name="T22" fmla="*/ 0 w 359"/>
              <a:gd name="T23" fmla="*/ 2147483647 h 399"/>
              <a:gd name="T24" fmla="*/ 2147483647 w 359"/>
              <a:gd name="T25" fmla="*/ 2147483647 h 399"/>
              <a:gd name="T26" fmla="*/ 2147483647 w 359"/>
              <a:gd name="T27" fmla="*/ 2147483647 h 399"/>
              <a:gd name="T28" fmla="*/ 2147483647 w 359"/>
              <a:gd name="T29" fmla="*/ 2147483647 h 399"/>
              <a:gd name="T30" fmla="*/ 2147483647 w 359"/>
              <a:gd name="T31" fmla="*/ 0 h 3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9"/>
              <a:gd name="T49" fmla="*/ 0 h 399"/>
              <a:gd name="T50" fmla="*/ 359 w 359"/>
              <a:gd name="T51" fmla="*/ 399 h 3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9" h="399">
                <a:moveTo>
                  <a:pt x="91" y="0"/>
                </a:moveTo>
                <a:lnTo>
                  <a:pt x="84" y="52"/>
                </a:lnTo>
                <a:lnTo>
                  <a:pt x="53" y="46"/>
                </a:lnTo>
                <a:lnTo>
                  <a:pt x="55" y="113"/>
                </a:lnTo>
                <a:lnTo>
                  <a:pt x="40" y="126"/>
                </a:lnTo>
                <a:lnTo>
                  <a:pt x="62" y="167"/>
                </a:lnTo>
                <a:lnTo>
                  <a:pt x="40" y="185"/>
                </a:lnTo>
                <a:lnTo>
                  <a:pt x="28" y="215"/>
                </a:lnTo>
                <a:lnTo>
                  <a:pt x="11" y="244"/>
                </a:lnTo>
                <a:lnTo>
                  <a:pt x="23" y="261"/>
                </a:lnTo>
                <a:lnTo>
                  <a:pt x="2" y="268"/>
                </a:lnTo>
                <a:lnTo>
                  <a:pt x="0" y="295"/>
                </a:lnTo>
                <a:lnTo>
                  <a:pt x="202" y="397"/>
                </a:lnTo>
                <a:lnTo>
                  <a:pt x="316" y="399"/>
                </a:lnTo>
                <a:lnTo>
                  <a:pt x="359" y="31"/>
                </a:lnTo>
                <a:lnTo>
                  <a:pt x="91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Freeform 27"/>
          <p:cNvSpPr>
            <a:spLocks noChangeAspect="1"/>
          </p:cNvSpPr>
          <p:nvPr/>
        </p:nvSpPr>
        <p:spPr bwMode="auto">
          <a:xfrm>
            <a:off x="5075238" y="1501775"/>
            <a:ext cx="933450" cy="577850"/>
          </a:xfrm>
          <a:custGeom>
            <a:avLst/>
            <a:gdLst>
              <a:gd name="T0" fmla="*/ 2147483647 w 372"/>
              <a:gd name="T1" fmla="*/ 0 h 218"/>
              <a:gd name="T2" fmla="*/ 2147483647 w 372"/>
              <a:gd name="T3" fmla="*/ 2147483647 h 218"/>
              <a:gd name="T4" fmla="*/ 2147483647 w 372"/>
              <a:gd name="T5" fmla="*/ 2147483647 h 218"/>
              <a:gd name="T6" fmla="*/ 2147483647 w 372"/>
              <a:gd name="T7" fmla="*/ 2147483647 h 218"/>
              <a:gd name="T8" fmla="*/ 2147483647 w 372"/>
              <a:gd name="T9" fmla="*/ 2147483647 h 218"/>
              <a:gd name="T10" fmla="*/ 2147483647 w 372"/>
              <a:gd name="T11" fmla="*/ 2147483647 h 218"/>
              <a:gd name="T12" fmla="*/ 2147483647 w 372"/>
              <a:gd name="T13" fmla="*/ 2147483647 h 218"/>
              <a:gd name="T14" fmla="*/ 0 w 372"/>
              <a:gd name="T15" fmla="*/ 2147483647 h 218"/>
              <a:gd name="T16" fmla="*/ 2147483647 w 372"/>
              <a:gd name="T17" fmla="*/ 0 h 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2"/>
              <a:gd name="T28" fmla="*/ 0 h 218"/>
              <a:gd name="T29" fmla="*/ 372 w 372"/>
              <a:gd name="T30" fmla="*/ 218 h 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2" h="218">
                <a:moveTo>
                  <a:pt x="1" y="0"/>
                </a:moveTo>
                <a:lnTo>
                  <a:pt x="312" y="7"/>
                </a:lnTo>
                <a:lnTo>
                  <a:pt x="335" y="71"/>
                </a:lnTo>
                <a:lnTo>
                  <a:pt x="357" y="120"/>
                </a:lnTo>
                <a:lnTo>
                  <a:pt x="372" y="200"/>
                </a:lnTo>
                <a:lnTo>
                  <a:pt x="363" y="218"/>
                </a:lnTo>
                <a:lnTo>
                  <a:pt x="248" y="215"/>
                </a:lnTo>
                <a:lnTo>
                  <a:pt x="0" y="211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Freeform 28"/>
          <p:cNvSpPr>
            <a:spLocks noChangeAspect="1"/>
          </p:cNvSpPr>
          <p:nvPr/>
        </p:nvSpPr>
        <p:spPr bwMode="auto">
          <a:xfrm>
            <a:off x="5051425" y="2058988"/>
            <a:ext cx="977900" cy="677862"/>
          </a:xfrm>
          <a:custGeom>
            <a:avLst/>
            <a:gdLst>
              <a:gd name="T0" fmla="*/ 2147483647 w 391"/>
              <a:gd name="T1" fmla="*/ 0 h 255"/>
              <a:gd name="T2" fmla="*/ 2147483647 w 391"/>
              <a:gd name="T3" fmla="*/ 2147483647 h 255"/>
              <a:gd name="T4" fmla="*/ 0 w 391"/>
              <a:gd name="T5" fmla="*/ 2147483647 h 255"/>
              <a:gd name="T6" fmla="*/ 2147483647 w 391"/>
              <a:gd name="T7" fmla="*/ 2147483647 h 255"/>
              <a:gd name="T8" fmla="*/ 2147483647 w 391"/>
              <a:gd name="T9" fmla="*/ 2147483647 h 255"/>
              <a:gd name="T10" fmla="*/ 2147483647 w 391"/>
              <a:gd name="T11" fmla="*/ 2147483647 h 255"/>
              <a:gd name="T12" fmla="*/ 2147483647 w 391"/>
              <a:gd name="T13" fmla="*/ 2147483647 h 255"/>
              <a:gd name="T14" fmla="*/ 2147483647 w 391"/>
              <a:gd name="T15" fmla="*/ 2147483647 h 255"/>
              <a:gd name="T16" fmla="*/ 2147483647 w 391"/>
              <a:gd name="T17" fmla="*/ 2147483647 h 255"/>
              <a:gd name="T18" fmla="*/ 2147483647 w 391"/>
              <a:gd name="T19" fmla="*/ 2147483647 h 255"/>
              <a:gd name="T20" fmla="*/ 2147483647 w 391"/>
              <a:gd name="T21" fmla="*/ 2147483647 h 255"/>
              <a:gd name="T22" fmla="*/ 2147483647 w 391"/>
              <a:gd name="T23" fmla="*/ 2147483647 h 255"/>
              <a:gd name="T24" fmla="*/ 2147483647 w 391"/>
              <a:gd name="T25" fmla="*/ 2147483647 h 255"/>
              <a:gd name="T26" fmla="*/ 2147483647 w 391"/>
              <a:gd name="T27" fmla="*/ 0 h 2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1"/>
              <a:gd name="T43" fmla="*/ 0 h 255"/>
              <a:gd name="T44" fmla="*/ 391 w 391"/>
              <a:gd name="T45" fmla="*/ 255 h 2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1" h="255">
                <a:moveTo>
                  <a:pt x="7" y="0"/>
                </a:moveTo>
                <a:lnTo>
                  <a:pt x="6" y="99"/>
                </a:lnTo>
                <a:lnTo>
                  <a:pt x="0" y="215"/>
                </a:lnTo>
                <a:lnTo>
                  <a:pt x="284" y="219"/>
                </a:lnTo>
                <a:lnTo>
                  <a:pt x="314" y="235"/>
                </a:lnTo>
                <a:lnTo>
                  <a:pt x="335" y="213"/>
                </a:lnTo>
                <a:lnTo>
                  <a:pt x="391" y="255"/>
                </a:lnTo>
                <a:lnTo>
                  <a:pt x="383" y="211"/>
                </a:lnTo>
                <a:lnTo>
                  <a:pt x="388" y="177"/>
                </a:lnTo>
                <a:lnTo>
                  <a:pt x="391" y="61"/>
                </a:lnTo>
                <a:lnTo>
                  <a:pt x="366" y="36"/>
                </a:lnTo>
                <a:lnTo>
                  <a:pt x="376" y="4"/>
                </a:lnTo>
                <a:lnTo>
                  <a:pt x="190" y="3"/>
                </a:lnTo>
                <a:lnTo>
                  <a:pt x="7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Freeform 30"/>
          <p:cNvSpPr>
            <a:spLocks noChangeAspect="1"/>
          </p:cNvSpPr>
          <p:nvPr/>
        </p:nvSpPr>
        <p:spPr bwMode="auto">
          <a:xfrm>
            <a:off x="6413501" y="4394201"/>
            <a:ext cx="822325" cy="696913"/>
          </a:xfrm>
          <a:custGeom>
            <a:avLst/>
            <a:gdLst>
              <a:gd name="T0" fmla="*/ 0 w 328"/>
              <a:gd name="T1" fmla="*/ 2147483647 h 263"/>
              <a:gd name="T2" fmla="*/ 2147483647 w 328"/>
              <a:gd name="T3" fmla="*/ 0 h 263"/>
              <a:gd name="T4" fmla="*/ 2147483647 w 328"/>
              <a:gd name="T5" fmla="*/ 2147483647 h 263"/>
              <a:gd name="T6" fmla="*/ 2147483647 w 328"/>
              <a:gd name="T7" fmla="*/ 2147483647 h 263"/>
              <a:gd name="T8" fmla="*/ 2147483647 w 328"/>
              <a:gd name="T9" fmla="*/ 2147483647 h 263"/>
              <a:gd name="T10" fmla="*/ 2147483647 w 328"/>
              <a:gd name="T11" fmla="*/ 2147483647 h 263"/>
              <a:gd name="T12" fmla="*/ 2147483647 w 328"/>
              <a:gd name="T13" fmla="*/ 2147483647 h 263"/>
              <a:gd name="T14" fmla="*/ 2147483647 w 328"/>
              <a:gd name="T15" fmla="*/ 2147483647 h 263"/>
              <a:gd name="T16" fmla="*/ 2147483647 w 328"/>
              <a:gd name="T17" fmla="*/ 2147483647 h 263"/>
              <a:gd name="T18" fmla="*/ 2147483647 w 328"/>
              <a:gd name="T19" fmla="*/ 2147483647 h 263"/>
              <a:gd name="T20" fmla="*/ 2147483647 w 328"/>
              <a:gd name="T21" fmla="*/ 2147483647 h 263"/>
              <a:gd name="T22" fmla="*/ 2147483647 w 328"/>
              <a:gd name="T23" fmla="*/ 2147483647 h 263"/>
              <a:gd name="T24" fmla="*/ 2147483647 w 328"/>
              <a:gd name="T25" fmla="*/ 2147483647 h 263"/>
              <a:gd name="T26" fmla="*/ 2147483647 w 328"/>
              <a:gd name="T27" fmla="*/ 2147483647 h 263"/>
              <a:gd name="T28" fmla="*/ 2147483647 w 328"/>
              <a:gd name="T29" fmla="*/ 2147483647 h 263"/>
              <a:gd name="T30" fmla="*/ 2147483647 w 328"/>
              <a:gd name="T31" fmla="*/ 2147483647 h 263"/>
              <a:gd name="T32" fmla="*/ 2147483647 w 328"/>
              <a:gd name="T33" fmla="*/ 2147483647 h 263"/>
              <a:gd name="T34" fmla="*/ 2147483647 w 328"/>
              <a:gd name="T35" fmla="*/ 2147483647 h 263"/>
              <a:gd name="T36" fmla="*/ 2147483647 w 328"/>
              <a:gd name="T37" fmla="*/ 2147483647 h 263"/>
              <a:gd name="T38" fmla="*/ 2147483647 w 328"/>
              <a:gd name="T39" fmla="*/ 2147483647 h 263"/>
              <a:gd name="T40" fmla="*/ 2147483647 w 328"/>
              <a:gd name="T41" fmla="*/ 2147483647 h 263"/>
              <a:gd name="T42" fmla="*/ 2147483647 w 328"/>
              <a:gd name="T43" fmla="*/ 2147483647 h 263"/>
              <a:gd name="T44" fmla="*/ 2147483647 w 328"/>
              <a:gd name="T45" fmla="*/ 2147483647 h 263"/>
              <a:gd name="T46" fmla="*/ 2147483647 w 328"/>
              <a:gd name="T47" fmla="*/ 2147483647 h 263"/>
              <a:gd name="T48" fmla="*/ 2147483647 w 328"/>
              <a:gd name="T49" fmla="*/ 2147483647 h 263"/>
              <a:gd name="T50" fmla="*/ 2147483647 w 328"/>
              <a:gd name="T51" fmla="*/ 2147483647 h 263"/>
              <a:gd name="T52" fmla="*/ 2147483647 w 328"/>
              <a:gd name="T53" fmla="*/ 2147483647 h 263"/>
              <a:gd name="T54" fmla="*/ 2147483647 w 328"/>
              <a:gd name="T55" fmla="*/ 2147483647 h 263"/>
              <a:gd name="T56" fmla="*/ 2147483647 w 328"/>
              <a:gd name="T57" fmla="*/ 2147483647 h 263"/>
              <a:gd name="T58" fmla="*/ 2147483647 w 328"/>
              <a:gd name="T59" fmla="*/ 2147483647 h 263"/>
              <a:gd name="T60" fmla="*/ 2147483647 w 328"/>
              <a:gd name="T61" fmla="*/ 2147483647 h 263"/>
              <a:gd name="T62" fmla="*/ 2147483647 w 328"/>
              <a:gd name="T63" fmla="*/ 2147483647 h 263"/>
              <a:gd name="T64" fmla="*/ 2147483647 w 328"/>
              <a:gd name="T65" fmla="*/ 2147483647 h 263"/>
              <a:gd name="T66" fmla="*/ 2147483647 w 328"/>
              <a:gd name="T67" fmla="*/ 2147483647 h 263"/>
              <a:gd name="T68" fmla="*/ 0 w 328"/>
              <a:gd name="T69" fmla="*/ 2147483647 h 2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8"/>
              <a:gd name="T106" fmla="*/ 0 h 263"/>
              <a:gd name="T107" fmla="*/ 328 w 328"/>
              <a:gd name="T108" fmla="*/ 263 h 2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8" h="263">
                <a:moveTo>
                  <a:pt x="0" y="6"/>
                </a:moveTo>
                <a:lnTo>
                  <a:pt x="164" y="0"/>
                </a:lnTo>
                <a:lnTo>
                  <a:pt x="193" y="54"/>
                </a:lnTo>
                <a:lnTo>
                  <a:pt x="168" y="118"/>
                </a:lnTo>
                <a:lnTo>
                  <a:pt x="160" y="147"/>
                </a:lnTo>
                <a:lnTo>
                  <a:pt x="270" y="135"/>
                </a:lnTo>
                <a:lnTo>
                  <a:pt x="277" y="177"/>
                </a:lnTo>
                <a:lnTo>
                  <a:pt x="244" y="173"/>
                </a:lnTo>
                <a:lnTo>
                  <a:pt x="229" y="191"/>
                </a:lnTo>
                <a:lnTo>
                  <a:pt x="246" y="203"/>
                </a:lnTo>
                <a:lnTo>
                  <a:pt x="276" y="189"/>
                </a:lnTo>
                <a:lnTo>
                  <a:pt x="277" y="209"/>
                </a:lnTo>
                <a:lnTo>
                  <a:pt x="295" y="192"/>
                </a:lnTo>
                <a:lnTo>
                  <a:pt x="307" y="192"/>
                </a:lnTo>
                <a:lnTo>
                  <a:pt x="293" y="227"/>
                </a:lnTo>
                <a:lnTo>
                  <a:pt x="320" y="233"/>
                </a:lnTo>
                <a:lnTo>
                  <a:pt x="328" y="252"/>
                </a:lnTo>
                <a:lnTo>
                  <a:pt x="316" y="258"/>
                </a:lnTo>
                <a:lnTo>
                  <a:pt x="299" y="246"/>
                </a:lnTo>
                <a:lnTo>
                  <a:pt x="267" y="237"/>
                </a:lnTo>
                <a:lnTo>
                  <a:pt x="274" y="260"/>
                </a:lnTo>
                <a:lnTo>
                  <a:pt x="258" y="263"/>
                </a:lnTo>
                <a:lnTo>
                  <a:pt x="245" y="242"/>
                </a:lnTo>
                <a:lnTo>
                  <a:pt x="237" y="255"/>
                </a:lnTo>
                <a:lnTo>
                  <a:pt x="189" y="255"/>
                </a:lnTo>
                <a:lnTo>
                  <a:pt x="189" y="242"/>
                </a:lnTo>
                <a:lnTo>
                  <a:pt x="171" y="227"/>
                </a:lnTo>
                <a:lnTo>
                  <a:pt x="135" y="225"/>
                </a:lnTo>
                <a:lnTo>
                  <a:pt x="165" y="242"/>
                </a:lnTo>
                <a:lnTo>
                  <a:pt x="123" y="251"/>
                </a:lnTo>
                <a:lnTo>
                  <a:pt x="57" y="239"/>
                </a:lnTo>
                <a:lnTo>
                  <a:pt x="32" y="242"/>
                </a:lnTo>
                <a:lnTo>
                  <a:pt x="41" y="154"/>
                </a:lnTo>
                <a:lnTo>
                  <a:pt x="1" y="84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Freeform 31"/>
          <p:cNvSpPr>
            <a:spLocks noChangeAspect="1"/>
          </p:cNvSpPr>
          <p:nvPr/>
        </p:nvSpPr>
        <p:spPr bwMode="auto">
          <a:xfrm>
            <a:off x="5856288" y="1435101"/>
            <a:ext cx="919162" cy="1090613"/>
          </a:xfrm>
          <a:custGeom>
            <a:avLst/>
            <a:gdLst>
              <a:gd name="T0" fmla="*/ 0 w 366"/>
              <a:gd name="T1" fmla="*/ 2147483647 h 412"/>
              <a:gd name="T2" fmla="*/ 2147483647 w 366"/>
              <a:gd name="T3" fmla="*/ 2147483647 h 412"/>
              <a:gd name="T4" fmla="*/ 2147483647 w 366"/>
              <a:gd name="T5" fmla="*/ 0 h 412"/>
              <a:gd name="T6" fmla="*/ 2147483647 w 366"/>
              <a:gd name="T7" fmla="*/ 2147483647 h 412"/>
              <a:gd name="T8" fmla="*/ 2147483647 w 366"/>
              <a:gd name="T9" fmla="*/ 2147483647 h 412"/>
              <a:gd name="T10" fmla="*/ 2147483647 w 366"/>
              <a:gd name="T11" fmla="*/ 2147483647 h 412"/>
              <a:gd name="T12" fmla="*/ 2147483647 w 366"/>
              <a:gd name="T13" fmla="*/ 2147483647 h 412"/>
              <a:gd name="T14" fmla="*/ 2147483647 w 366"/>
              <a:gd name="T15" fmla="*/ 2147483647 h 412"/>
              <a:gd name="T16" fmla="*/ 2147483647 w 366"/>
              <a:gd name="T17" fmla="*/ 2147483647 h 412"/>
              <a:gd name="T18" fmla="*/ 2147483647 w 366"/>
              <a:gd name="T19" fmla="*/ 2147483647 h 412"/>
              <a:gd name="T20" fmla="*/ 2147483647 w 366"/>
              <a:gd name="T21" fmla="*/ 2147483647 h 412"/>
              <a:gd name="T22" fmla="*/ 2147483647 w 366"/>
              <a:gd name="T23" fmla="*/ 2147483647 h 412"/>
              <a:gd name="T24" fmla="*/ 2147483647 w 366"/>
              <a:gd name="T25" fmla="*/ 2147483647 h 412"/>
              <a:gd name="T26" fmla="*/ 2147483647 w 366"/>
              <a:gd name="T27" fmla="*/ 2147483647 h 412"/>
              <a:gd name="T28" fmla="*/ 2147483647 w 366"/>
              <a:gd name="T29" fmla="*/ 2147483647 h 412"/>
              <a:gd name="T30" fmla="*/ 2147483647 w 366"/>
              <a:gd name="T31" fmla="*/ 2147483647 h 412"/>
              <a:gd name="T32" fmla="*/ 2147483647 w 366"/>
              <a:gd name="T33" fmla="*/ 2147483647 h 412"/>
              <a:gd name="T34" fmla="*/ 2147483647 w 366"/>
              <a:gd name="T35" fmla="*/ 2147483647 h 412"/>
              <a:gd name="T36" fmla="*/ 2147483647 w 366"/>
              <a:gd name="T37" fmla="*/ 2147483647 h 412"/>
              <a:gd name="T38" fmla="*/ 2147483647 w 366"/>
              <a:gd name="T39" fmla="*/ 2147483647 h 412"/>
              <a:gd name="T40" fmla="*/ 2147483647 w 366"/>
              <a:gd name="T41" fmla="*/ 2147483647 h 412"/>
              <a:gd name="T42" fmla="*/ 2147483647 w 366"/>
              <a:gd name="T43" fmla="*/ 2147483647 h 412"/>
              <a:gd name="T44" fmla="*/ 2147483647 w 366"/>
              <a:gd name="T45" fmla="*/ 2147483647 h 412"/>
              <a:gd name="T46" fmla="*/ 2147483647 w 366"/>
              <a:gd name="T47" fmla="*/ 2147483647 h 412"/>
              <a:gd name="T48" fmla="*/ 2147483647 w 366"/>
              <a:gd name="T49" fmla="*/ 2147483647 h 412"/>
              <a:gd name="T50" fmla="*/ 2147483647 w 366"/>
              <a:gd name="T51" fmla="*/ 2147483647 h 412"/>
              <a:gd name="T52" fmla="*/ 2147483647 w 366"/>
              <a:gd name="T53" fmla="*/ 2147483647 h 412"/>
              <a:gd name="T54" fmla="*/ 2147483647 w 366"/>
              <a:gd name="T55" fmla="*/ 2147483647 h 412"/>
              <a:gd name="T56" fmla="*/ 2147483647 w 366"/>
              <a:gd name="T57" fmla="*/ 2147483647 h 412"/>
              <a:gd name="T58" fmla="*/ 2147483647 w 366"/>
              <a:gd name="T59" fmla="*/ 2147483647 h 412"/>
              <a:gd name="T60" fmla="*/ 0 w 366"/>
              <a:gd name="T61" fmla="*/ 2147483647 h 41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6"/>
              <a:gd name="T94" fmla="*/ 0 h 412"/>
              <a:gd name="T95" fmla="*/ 366 w 366"/>
              <a:gd name="T96" fmla="*/ 412 h 41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6" h="412">
                <a:moveTo>
                  <a:pt x="0" y="32"/>
                </a:moveTo>
                <a:lnTo>
                  <a:pt x="96" y="32"/>
                </a:lnTo>
                <a:lnTo>
                  <a:pt x="95" y="0"/>
                </a:lnTo>
                <a:lnTo>
                  <a:pt x="116" y="9"/>
                </a:lnTo>
                <a:lnTo>
                  <a:pt x="120" y="34"/>
                </a:lnTo>
                <a:lnTo>
                  <a:pt x="166" y="61"/>
                </a:lnTo>
                <a:lnTo>
                  <a:pt x="180" y="49"/>
                </a:lnTo>
                <a:lnTo>
                  <a:pt x="207" y="49"/>
                </a:lnTo>
                <a:lnTo>
                  <a:pt x="228" y="73"/>
                </a:lnTo>
                <a:lnTo>
                  <a:pt x="242" y="64"/>
                </a:lnTo>
                <a:lnTo>
                  <a:pt x="282" y="74"/>
                </a:lnTo>
                <a:lnTo>
                  <a:pt x="296" y="56"/>
                </a:lnTo>
                <a:lnTo>
                  <a:pt x="321" y="70"/>
                </a:lnTo>
                <a:lnTo>
                  <a:pt x="366" y="68"/>
                </a:lnTo>
                <a:lnTo>
                  <a:pt x="293" y="119"/>
                </a:lnTo>
                <a:lnTo>
                  <a:pt x="257" y="164"/>
                </a:lnTo>
                <a:lnTo>
                  <a:pt x="264" y="229"/>
                </a:lnTo>
                <a:lnTo>
                  <a:pt x="239" y="256"/>
                </a:lnTo>
                <a:lnTo>
                  <a:pt x="249" y="275"/>
                </a:lnTo>
                <a:lnTo>
                  <a:pt x="249" y="323"/>
                </a:lnTo>
                <a:lnTo>
                  <a:pt x="274" y="323"/>
                </a:lnTo>
                <a:lnTo>
                  <a:pt x="311" y="358"/>
                </a:lnTo>
                <a:lnTo>
                  <a:pt x="326" y="400"/>
                </a:lnTo>
                <a:lnTo>
                  <a:pt x="67" y="412"/>
                </a:lnTo>
                <a:lnTo>
                  <a:pt x="68" y="298"/>
                </a:lnTo>
                <a:lnTo>
                  <a:pt x="45" y="273"/>
                </a:lnTo>
                <a:lnTo>
                  <a:pt x="53" y="243"/>
                </a:lnTo>
                <a:lnTo>
                  <a:pt x="61" y="226"/>
                </a:lnTo>
                <a:lnTo>
                  <a:pt x="45" y="147"/>
                </a:lnTo>
                <a:lnTo>
                  <a:pt x="23" y="95"/>
                </a:lnTo>
                <a:lnTo>
                  <a:pt x="0" y="3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Freeform 32"/>
          <p:cNvSpPr>
            <a:spLocks noChangeAspect="1"/>
          </p:cNvSpPr>
          <p:nvPr/>
        </p:nvSpPr>
        <p:spPr bwMode="auto">
          <a:xfrm>
            <a:off x="6450014" y="1809751"/>
            <a:ext cx="695325" cy="862013"/>
          </a:xfrm>
          <a:custGeom>
            <a:avLst/>
            <a:gdLst>
              <a:gd name="T0" fmla="*/ 2147483647 w 278"/>
              <a:gd name="T1" fmla="*/ 2147483647 h 325"/>
              <a:gd name="T2" fmla="*/ 2147483647 w 278"/>
              <a:gd name="T3" fmla="*/ 2147483647 h 325"/>
              <a:gd name="T4" fmla="*/ 2147483647 w 278"/>
              <a:gd name="T5" fmla="*/ 2147483647 h 325"/>
              <a:gd name="T6" fmla="*/ 2147483647 w 278"/>
              <a:gd name="T7" fmla="*/ 0 h 325"/>
              <a:gd name="T8" fmla="*/ 2147483647 w 278"/>
              <a:gd name="T9" fmla="*/ 2147483647 h 325"/>
              <a:gd name="T10" fmla="*/ 2147483647 w 278"/>
              <a:gd name="T11" fmla="*/ 2147483647 h 325"/>
              <a:gd name="T12" fmla="*/ 2147483647 w 278"/>
              <a:gd name="T13" fmla="*/ 2147483647 h 325"/>
              <a:gd name="T14" fmla="*/ 2147483647 w 278"/>
              <a:gd name="T15" fmla="*/ 2147483647 h 325"/>
              <a:gd name="T16" fmla="*/ 2147483647 w 278"/>
              <a:gd name="T17" fmla="*/ 2147483647 h 325"/>
              <a:gd name="T18" fmla="*/ 2147483647 w 278"/>
              <a:gd name="T19" fmla="*/ 2147483647 h 325"/>
              <a:gd name="T20" fmla="*/ 2147483647 w 278"/>
              <a:gd name="T21" fmla="*/ 2147483647 h 325"/>
              <a:gd name="T22" fmla="*/ 2147483647 w 278"/>
              <a:gd name="T23" fmla="*/ 2147483647 h 325"/>
              <a:gd name="T24" fmla="*/ 2147483647 w 278"/>
              <a:gd name="T25" fmla="*/ 2147483647 h 325"/>
              <a:gd name="T26" fmla="*/ 2147483647 w 278"/>
              <a:gd name="T27" fmla="*/ 2147483647 h 325"/>
              <a:gd name="T28" fmla="*/ 2147483647 w 278"/>
              <a:gd name="T29" fmla="*/ 2147483647 h 325"/>
              <a:gd name="T30" fmla="*/ 2147483647 w 278"/>
              <a:gd name="T31" fmla="*/ 2147483647 h 325"/>
              <a:gd name="T32" fmla="*/ 2147483647 w 278"/>
              <a:gd name="T33" fmla="*/ 2147483647 h 325"/>
              <a:gd name="T34" fmla="*/ 2147483647 w 278"/>
              <a:gd name="T35" fmla="*/ 2147483647 h 325"/>
              <a:gd name="T36" fmla="*/ 2147483647 w 278"/>
              <a:gd name="T37" fmla="*/ 2147483647 h 325"/>
              <a:gd name="T38" fmla="*/ 2147483647 w 278"/>
              <a:gd name="T39" fmla="*/ 2147483647 h 325"/>
              <a:gd name="T40" fmla="*/ 2147483647 w 278"/>
              <a:gd name="T41" fmla="*/ 2147483647 h 325"/>
              <a:gd name="T42" fmla="*/ 2147483647 w 278"/>
              <a:gd name="T43" fmla="*/ 2147483647 h 325"/>
              <a:gd name="T44" fmla="*/ 2147483647 w 278"/>
              <a:gd name="T45" fmla="*/ 2147483647 h 325"/>
              <a:gd name="T46" fmla="*/ 2147483647 w 278"/>
              <a:gd name="T47" fmla="*/ 2147483647 h 325"/>
              <a:gd name="T48" fmla="*/ 2147483647 w 278"/>
              <a:gd name="T49" fmla="*/ 2147483647 h 325"/>
              <a:gd name="T50" fmla="*/ 2147483647 w 278"/>
              <a:gd name="T51" fmla="*/ 2147483647 h 325"/>
              <a:gd name="T52" fmla="*/ 2147483647 w 278"/>
              <a:gd name="T53" fmla="*/ 2147483647 h 325"/>
              <a:gd name="T54" fmla="*/ 2147483647 w 278"/>
              <a:gd name="T55" fmla="*/ 2147483647 h 325"/>
              <a:gd name="T56" fmla="*/ 2147483647 w 278"/>
              <a:gd name="T57" fmla="*/ 2147483647 h 325"/>
              <a:gd name="T58" fmla="*/ 2147483647 w 278"/>
              <a:gd name="T59" fmla="*/ 2147483647 h 325"/>
              <a:gd name="T60" fmla="*/ 2147483647 w 278"/>
              <a:gd name="T61" fmla="*/ 2147483647 h 325"/>
              <a:gd name="T62" fmla="*/ 2147483647 w 278"/>
              <a:gd name="T63" fmla="*/ 2147483647 h 325"/>
              <a:gd name="T64" fmla="*/ 2147483647 w 278"/>
              <a:gd name="T65" fmla="*/ 2147483647 h 325"/>
              <a:gd name="T66" fmla="*/ 0 w 278"/>
              <a:gd name="T67" fmla="*/ 2147483647 h 325"/>
              <a:gd name="T68" fmla="*/ 2147483647 w 278"/>
              <a:gd name="T69" fmla="*/ 2147483647 h 325"/>
              <a:gd name="T70" fmla="*/ 2147483647 w 278"/>
              <a:gd name="T71" fmla="*/ 2147483647 h 3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78"/>
              <a:gd name="T109" fmla="*/ 0 h 325"/>
              <a:gd name="T110" fmla="*/ 278 w 278"/>
              <a:gd name="T111" fmla="*/ 325 h 3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78" h="325">
                <a:moveTo>
                  <a:pt x="20" y="22"/>
                </a:moveTo>
                <a:lnTo>
                  <a:pt x="41" y="19"/>
                </a:lnTo>
                <a:lnTo>
                  <a:pt x="60" y="19"/>
                </a:lnTo>
                <a:lnTo>
                  <a:pt x="72" y="0"/>
                </a:lnTo>
                <a:lnTo>
                  <a:pt x="81" y="24"/>
                </a:lnTo>
                <a:lnTo>
                  <a:pt x="111" y="24"/>
                </a:lnTo>
                <a:lnTo>
                  <a:pt x="127" y="46"/>
                </a:lnTo>
                <a:lnTo>
                  <a:pt x="158" y="40"/>
                </a:lnTo>
                <a:lnTo>
                  <a:pt x="179" y="54"/>
                </a:lnTo>
                <a:lnTo>
                  <a:pt x="218" y="64"/>
                </a:lnTo>
                <a:lnTo>
                  <a:pt x="225" y="81"/>
                </a:lnTo>
                <a:lnTo>
                  <a:pt x="245" y="82"/>
                </a:lnTo>
                <a:lnTo>
                  <a:pt x="239" y="99"/>
                </a:lnTo>
                <a:lnTo>
                  <a:pt x="246" y="118"/>
                </a:lnTo>
                <a:lnTo>
                  <a:pt x="233" y="142"/>
                </a:lnTo>
                <a:lnTo>
                  <a:pt x="242" y="147"/>
                </a:lnTo>
                <a:lnTo>
                  <a:pt x="264" y="121"/>
                </a:lnTo>
                <a:lnTo>
                  <a:pt x="263" y="112"/>
                </a:lnTo>
                <a:lnTo>
                  <a:pt x="272" y="108"/>
                </a:lnTo>
                <a:lnTo>
                  <a:pt x="278" y="121"/>
                </a:lnTo>
                <a:lnTo>
                  <a:pt x="261" y="139"/>
                </a:lnTo>
                <a:lnTo>
                  <a:pt x="254" y="180"/>
                </a:lnTo>
                <a:lnTo>
                  <a:pt x="254" y="249"/>
                </a:lnTo>
                <a:lnTo>
                  <a:pt x="264" y="261"/>
                </a:lnTo>
                <a:lnTo>
                  <a:pt x="260" y="304"/>
                </a:lnTo>
                <a:lnTo>
                  <a:pt x="128" y="325"/>
                </a:lnTo>
                <a:lnTo>
                  <a:pt x="95" y="305"/>
                </a:lnTo>
                <a:lnTo>
                  <a:pt x="102" y="279"/>
                </a:lnTo>
                <a:lnTo>
                  <a:pt x="86" y="251"/>
                </a:lnTo>
                <a:lnTo>
                  <a:pt x="72" y="216"/>
                </a:lnTo>
                <a:lnTo>
                  <a:pt x="35" y="181"/>
                </a:lnTo>
                <a:lnTo>
                  <a:pt x="12" y="181"/>
                </a:lnTo>
                <a:lnTo>
                  <a:pt x="12" y="133"/>
                </a:lnTo>
                <a:lnTo>
                  <a:pt x="0" y="115"/>
                </a:lnTo>
                <a:lnTo>
                  <a:pt x="26" y="87"/>
                </a:lnTo>
                <a:lnTo>
                  <a:pt x="20" y="2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Freeform 33"/>
          <p:cNvSpPr>
            <a:spLocks noChangeAspect="1"/>
          </p:cNvSpPr>
          <p:nvPr/>
        </p:nvSpPr>
        <p:spPr bwMode="auto">
          <a:xfrm>
            <a:off x="6008688" y="2492376"/>
            <a:ext cx="811212" cy="557213"/>
          </a:xfrm>
          <a:custGeom>
            <a:avLst/>
            <a:gdLst>
              <a:gd name="T0" fmla="*/ 2147483647 w 323"/>
              <a:gd name="T1" fmla="*/ 2147483647 h 210"/>
              <a:gd name="T2" fmla="*/ 0 w 323"/>
              <a:gd name="T3" fmla="*/ 2147483647 h 210"/>
              <a:gd name="T4" fmla="*/ 2147483647 w 323"/>
              <a:gd name="T5" fmla="*/ 2147483647 h 210"/>
              <a:gd name="T6" fmla="*/ 2147483647 w 323"/>
              <a:gd name="T7" fmla="*/ 2147483647 h 210"/>
              <a:gd name="T8" fmla="*/ 2147483647 w 323"/>
              <a:gd name="T9" fmla="*/ 2147483647 h 210"/>
              <a:gd name="T10" fmla="*/ 2147483647 w 323"/>
              <a:gd name="T11" fmla="*/ 2147483647 h 210"/>
              <a:gd name="T12" fmla="*/ 2147483647 w 323"/>
              <a:gd name="T13" fmla="*/ 2147483647 h 210"/>
              <a:gd name="T14" fmla="*/ 2147483647 w 323"/>
              <a:gd name="T15" fmla="*/ 2147483647 h 210"/>
              <a:gd name="T16" fmla="*/ 2147483647 w 323"/>
              <a:gd name="T17" fmla="*/ 2147483647 h 210"/>
              <a:gd name="T18" fmla="*/ 2147483647 w 323"/>
              <a:gd name="T19" fmla="*/ 2147483647 h 210"/>
              <a:gd name="T20" fmla="*/ 2147483647 w 323"/>
              <a:gd name="T21" fmla="*/ 2147483647 h 210"/>
              <a:gd name="T22" fmla="*/ 2147483647 w 323"/>
              <a:gd name="T23" fmla="*/ 2147483647 h 210"/>
              <a:gd name="T24" fmla="*/ 2147483647 w 323"/>
              <a:gd name="T25" fmla="*/ 2147483647 h 210"/>
              <a:gd name="T26" fmla="*/ 2147483647 w 323"/>
              <a:gd name="T27" fmla="*/ 2147483647 h 210"/>
              <a:gd name="T28" fmla="*/ 2147483647 w 323"/>
              <a:gd name="T29" fmla="*/ 0 h 210"/>
              <a:gd name="T30" fmla="*/ 2147483647 w 323"/>
              <a:gd name="T31" fmla="*/ 2147483647 h 210"/>
              <a:gd name="T32" fmla="*/ 2147483647 w 323"/>
              <a:gd name="T33" fmla="*/ 2147483647 h 210"/>
              <a:gd name="T34" fmla="*/ 2147483647 w 323"/>
              <a:gd name="T35" fmla="*/ 2147483647 h 2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3"/>
              <a:gd name="T55" fmla="*/ 0 h 210"/>
              <a:gd name="T56" fmla="*/ 323 w 323"/>
              <a:gd name="T57" fmla="*/ 210 h 2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3" h="210">
                <a:moveTo>
                  <a:pt x="5" y="11"/>
                </a:moveTo>
                <a:lnTo>
                  <a:pt x="0" y="48"/>
                </a:lnTo>
                <a:lnTo>
                  <a:pt x="7" y="87"/>
                </a:lnTo>
                <a:lnTo>
                  <a:pt x="37" y="167"/>
                </a:lnTo>
                <a:lnTo>
                  <a:pt x="54" y="210"/>
                </a:lnTo>
                <a:lnTo>
                  <a:pt x="244" y="200"/>
                </a:lnTo>
                <a:lnTo>
                  <a:pt x="275" y="210"/>
                </a:lnTo>
                <a:lnTo>
                  <a:pt x="294" y="169"/>
                </a:lnTo>
                <a:lnTo>
                  <a:pt x="287" y="140"/>
                </a:lnTo>
                <a:lnTo>
                  <a:pt x="319" y="134"/>
                </a:lnTo>
                <a:lnTo>
                  <a:pt x="323" y="88"/>
                </a:lnTo>
                <a:lnTo>
                  <a:pt x="304" y="68"/>
                </a:lnTo>
                <a:lnTo>
                  <a:pt x="271" y="48"/>
                </a:lnTo>
                <a:lnTo>
                  <a:pt x="278" y="20"/>
                </a:lnTo>
                <a:lnTo>
                  <a:pt x="264" y="0"/>
                </a:lnTo>
                <a:lnTo>
                  <a:pt x="193" y="3"/>
                </a:lnTo>
                <a:lnTo>
                  <a:pt x="121" y="6"/>
                </a:lnTo>
                <a:lnTo>
                  <a:pt x="5" y="1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Freeform 34"/>
          <p:cNvSpPr>
            <a:spLocks noChangeAspect="1"/>
          </p:cNvSpPr>
          <p:nvPr/>
        </p:nvSpPr>
        <p:spPr bwMode="auto">
          <a:xfrm>
            <a:off x="6721476" y="1687513"/>
            <a:ext cx="752475" cy="342900"/>
          </a:xfrm>
          <a:custGeom>
            <a:avLst/>
            <a:gdLst>
              <a:gd name="T0" fmla="*/ 0 w 299"/>
              <a:gd name="T1" fmla="*/ 2147483647 h 129"/>
              <a:gd name="T2" fmla="*/ 2147483647 w 299"/>
              <a:gd name="T3" fmla="*/ 0 h 129"/>
              <a:gd name="T4" fmla="*/ 2147483647 w 299"/>
              <a:gd name="T5" fmla="*/ 2147483647 h 129"/>
              <a:gd name="T6" fmla="*/ 2147483647 w 299"/>
              <a:gd name="T7" fmla="*/ 2147483647 h 129"/>
              <a:gd name="T8" fmla="*/ 2147483647 w 299"/>
              <a:gd name="T9" fmla="*/ 2147483647 h 129"/>
              <a:gd name="T10" fmla="*/ 2147483647 w 299"/>
              <a:gd name="T11" fmla="*/ 2147483647 h 129"/>
              <a:gd name="T12" fmla="*/ 2147483647 w 299"/>
              <a:gd name="T13" fmla="*/ 2147483647 h 129"/>
              <a:gd name="T14" fmla="*/ 2147483647 w 299"/>
              <a:gd name="T15" fmla="*/ 2147483647 h 129"/>
              <a:gd name="T16" fmla="*/ 2147483647 w 299"/>
              <a:gd name="T17" fmla="*/ 2147483647 h 129"/>
              <a:gd name="T18" fmla="*/ 2147483647 w 299"/>
              <a:gd name="T19" fmla="*/ 2147483647 h 129"/>
              <a:gd name="T20" fmla="*/ 2147483647 w 299"/>
              <a:gd name="T21" fmla="*/ 2147483647 h 129"/>
              <a:gd name="T22" fmla="*/ 2147483647 w 299"/>
              <a:gd name="T23" fmla="*/ 2147483647 h 129"/>
              <a:gd name="T24" fmla="*/ 2147483647 w 299"/>
              <a:gd name="T25" fmla="*/ 2147483647 h 129"/>
              <a:gd name="T26" fmla="*/ 2147483647 w 299"/>
              <a:gd name="T27" fmla="*/ 2147483647 h 129"/>
              <a:gd name="T28" fmla="*/ 2147483647 w 299"/>
              <a:gd name="T29" fmla="*/ 2147483647 h 129"/>
              <a:gd name="T30" fmla="*/ 2147483647 w 299"/>
              <a:gd name="T31" fmla="*/ 2147483647 h 129"/>
              <a:gd name="T32" fmla="*/ 2147483647 w 299"/>
              <a:gd name="T33" fmla="*/ 2147483647 h 129"/>
              <a:gd name="T34" fmla="*/ 2147483647 w 299"/>
              <a:gd name="T35" fmla="*/ 2147483647 h 129"/>
              <a:gd name="T36" fmla="*/ 2147483647 w 299"/>
              <a:gd name="T37" fmla="*/ 2147483647 h 129"/>
              <a:gd name="T38" fmla="*/ 2147483647 w 299"/>
              <a:gd name="T39" fmla="*/ 2147483647 h 129"/>
              <a:gd name="T40" fmla="*/ 2147483647 w 299"/>
              <a:gd name="T41" fmla="*/ 2147483647 h 129"/>
              <a:gd name="T42" fmla="*/ 2147483647 w 299"/>
              <a:gd name="T43" fmla="*/ 2147483647 h 129"/>
              <a:gd name="T44" fmla="*/ 2147483647 w 299"/>
              <a:gd name="T45" fmla="*/ 2147483647 h 129"/>
              <a:gd name="T46" fmla="*/ 2147483647 w 299"/>
              <a:gd name="T47" fmla="*/ 2147483647 h 129"/>
              <a:gd name="T48" fmla="*/ 0 w 299"/>
              <a:gd name="T49" fmla="*/ 2147483647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9"/>
              <a:gd name="T76" fmla="*/ 0 h 129"/>
              <a:gd name="T77" fmla="*/ 299 w 299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9" h="129">
                <a:moveTo>
                  <a:pt x="0" y="71"/>
                </a:moveTo>
                <a:lnTo>
                  <a:pt x="67" y="0"/>
                </a:lnTo>
                <a:lnTo>
                  <a:pt x="55" y="29"/>
                </a:lnTo>
                <a:lnTo>
                  <a:pt x="64" y="38"/>
                </a:lnTo>
                <a:lnTo>
                  <a:pt x="85" y="26"/>
                </a:lnTo>
                <a:lnTo>
                  <a:pt x="131" y="44"/>
                </a:lnTo>
                <a:lnTo>
                  <a:pt x="151" y="29"/>
                </a:lnTo>
                <a:lnTo>
                  <a:pt x="213" y="21"/>
                </a:lnTo>
                <a:lnTo>
                  <a:pt x="225" y="39"/>
                </a:lnTo>
                <a:lnTo>
                  <a:pt x="249" y="35"/>
                </a:lnTo>
                <a:lnTo>
                  <a:pt x="296" y="54"/>
                </a:lnTo>
                <a:lnTo>
                  <a:pt x="299" y="68"/>
                </a:lnTo>
                <a:lnTo>
                  <a:pt x="248" y="80"/>
                </a:lnTo>
                <a:lnTo>
                  <a:pt x="233" y="71"/>
                </a:lnTo>
                <a:lnTo>
                  <a:pt x="207" y="74"/>
                </a:lnTo>
                <a:lnTo>
                  <a:pt x="177" y="92"/>
                </a:lnTo>
                <a:lnTo>
                  <a:pt x="163" y="93"/>
                </a:lnTo>
                <a:lnTo>
                  <a:pt x="152" y="80"/>
                </a:lnTo>
                <a:lnTo>
                  <a:pt x="135" y="128"/>
                </a:lnTo>
                <a:lnTo>
                  <a:pt x="116" y="129"/>
                </a:lnTo>
                <a:lnTo>
                  <a:pt x="108" y="110"/>
                </a:lnTo>
                <a:lnTo>
                  <a:pt x="68" y="101"/>
                </a:lnTo>
                <a:lnTo>
                  <a:pt x="49" y="87"/>
                </a:lnTo>
                <a:lnTo>
                  <a:pt x="16" y="92"/>
                </a:lnTo>
                <a:lnTo>
                  <a:pt x="0" y="7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Freeform 35"/>
          <p:cNvSpPr>
            <a:spLocks noChangeAspect="1"/>
          </p:cNvSpPr>
          <p:nvPr/>
        </p:nvSpPr>
        <p:spPr bwMode="auto">
          <a:xfrm>
            <a:off x="7242175" y="1928814"/>
            <a:ext cx="534988" cy="769937"/>
          </a:xfrm>
          <a:custGeom>
            <a:avLst/>
            <a:gdLst>
              <a:gd name="T0" fmla="*/ 2147483647 w 214"/>
              <a:gd name="T1" fmla="*/ 2147483647 h 290"/>
              <a:gd name="T2" fmla="*/ 2147483647 w 214"/>
              <a:gd name="T3" fmla="*/ 2147483647 h 290"/>
              <a:gd name="T4" fmla="*/ 2147483647 w 214"/>
              <a:gd name="T5" fmla="*/ 2147483647 h 290"/>
              <a:gd name="T6" fmla="*/ 2147483647 w 214"/>
              <a:gd name="T7" fmla="*/ 2147483647 h 290"/>
              <a:gd name="T8" fmla="*/ 2147483647 w 214"/>
              <a:gd name="T9" fmla="*/ 2147483647 h 290"/>
              <a:gd name="T10" fmla="*/ 2147483647 w 214"/>
              <a:gd name="T11" fmla="*/ 2147483647 h 290"/>
              <a:gd name="T12" fmla="*/ 0 w 214"/>
              <a:gd name="T13" fmla="*/ 2147483647 h 290"/>
              <a:gd name="T14" fmla="*/ 2147483647 w 214"/>
              <a:gd name="T15" fmla="*/ 2147483647 h 290"/>
              <a:gd name="T16" fmla="*/ 2147483647 w 214"/>
              <a:gd name="T17" fmla="*/ 2147483647 h 290"/>
              <a:gd name="T18" fmla="*/ 2147483647 w 214"/>
              <a:gd name="T19" fmla="*/ 2147483647 h 290"/>
              <a:gd name="T20" fmla="*/ 2147483647 w 214"/>
              <a:gd name="T21" fmla="*/ 2147483647 h 290"/>
              <a:gd name="T22" fmla="*/ 2147483647 w 214"/>
              <a:gd name="T23" fmla="*/ 2147483647 h 290"/>
              <a:gd name="T24" fmla="*/ 2147483647 w 214"/>
              <a:gd name="T25" fmla="*/ 2147483647 h 290"/>
              <a:gd name="T26" fmla="*/ 2147483647 w 214"/>
              <a:gd name="T27" fmla="*/ 2147483647 h 290"/>
              <a:gd name="T28" fmla="*/ 2147483647 w 214"/>
              <a:gd name="T29" fmla="*/ 2147483647 h 290"/>
              <a:gd name="T30" fmla="*/ 2147483647 w 214"/>
              <a:gd name="T31" fmla="*/ 2147483647 h 290"/>
              <a:gd name="T32" fmla="*/ 2147483647 w 214"/>
              <a:gd name="T33" fmla="*/ 2147483647 h 290"/>
              <a:gd name="T34" fmla="*/ 2147483647 w 214"/>
              <a:gd name="T35" fmla="*/ 2147483647 h 290"/>
              <a:gd name="T36" fmla="*/ 2147483647 w 214"/>
              <a:gd name="T37" fmla="*/ 2147483647 h 290"/>
              <a:gd name="T38" fmla="*/ 2147483647 w 214"/>
              <a:gd name="T39" fmla="*/ 2147483647 h 290"/>
              <a:gd name="T40" fmla="*/ 2147483647 w 214"/>
              <a:gd name="T41" fmla="*/ 2147483647 h 290"/>
              <a:gd name="T42" fmla="*/ 2147483647 w 214"/>
              <a:gd name="T43" fmla="*/ 2147483647 h 290"/>
              <a:gd name="T44" fmla="*/ 2147483647 w 214"/>
              <a:gd name="T45" fmla="*/ 2147483647 h 290"/>
              <a:gd name="T46" fmla="*/ 2147483647 w 214"/>
              <a:gd name="T47" fmla="*/ 2147483647 h 290"/>
              <a:gd name="T48" fmla="*/ 2147483647 w 214"/>
              <a:gd name="T49" fmla="*/ 2147483647 h 290"/>
              <a:gd name="T50" fmla="*/ 2147483647 w 214"/>
              <a:gd name="T51" fmla="*/ 2147483647 h 290"/>
              <a:gd name="T52" fmla="*/ 2147483647 w 214"/>
              <a:gd name="T53" fmla="*/ 2147483647 h 290"/>
              <a:gd name="T54" fmla="*/ 2147483647 w 214"/>
              <a:gd name="T55" fmla="*/ 2147483647 h 290"/>
              <a:gd name="T56" fmla="*/ 2147483647 w 214"/>
              <a:gd name="T57" fmla="*/ 2147483647 h 290"/>
              <a:gd name="T58" fmla="*/ 2147483647 w 214"/>
              <a:gd name="T59" fmla="*/ 2147483647 h 290"/>
              <a:gd name="T60" fmla="*/ 2147483647 w 214"/>
              <a:gd name="T61" fmla="*/ 2147483647 h 290"/>
              <a:gd name="T62" fmla="*/ 2147483647 w 214"/>
              <a:gd name="T63" fmla="*/ 2147483647 h 290"/>
              <a:gd name="T64" fmla="*/ 2147483647 w 214"/>
              <a:gd name="T65" fmla="*/ 2147483647 h 290"/>
              <a:gd name="T66" fmla="*/ 2147483647 w 214"/>
              <a:gd name="T67" fmla="*/ 2147483647 h 290"/>
              <a:gd name="T68" fmla="*/ 2147483647 w 214"/>
              <a:gd name="T69" fmla="*/ 2147483647 h 290"/>
              <a:gd name="T70" fmla="*/ 2147483647 w 214"/>
              <a:gd name="T71" fmla="*/ 2147483647 h 290"/>
              <a:gd name="T72" fmla="*/ 2147483647 w 214"/>
              <a:gd name="T73" fmla="*/ 2147483647 h 290"/>
              <a:gd name="T74" fmla="*/ 2147483647 w 214"/>
              <a:gd name="T75" fmla="*/ 2147483647 h 290"/>
              <a:gd name="T76" fmla="*/ 2147483647 w 214"/>
              <a:gd name="T77" fmla="*/ 2147483647 h 290"/>
              <a:gd name="T78" fmla="*/ 2147483647 w 214"/>
              <a:gd name="T79" fmla="*/ 2147483647 h 290"/>
              <a:gd name="T80" fmla="*/ 2147483647 w 214"/>
              <a:gd name="T81" fmla="*/ 2147483647 h 290"/>
              <a:gd name="T82" fmla="*/ 2147483647 w 214"/>
              <a:gd name="T83" fmla="*/ 0 h 290"/>
              <a:gd name="T84" fmla="*/ 2147483647 w 214"/>
              <a:gd name="T85" fmla="*/ 2147483647 h 2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4"/>
              <a:gd name="T130" fmla="*/ 0 h 290"/>
              <a:gd name="T131" fmla="*/ 214 w 214"/>
              <a:gd name="T132" fmla="*/ 290 h 2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4" h="290">
                <a:moveTo>
                  <a:pt x="54" y="12"/>
                </a:moveTo>
                <a:lnTo>
                  <a:pt x="62" y="30"/>
                </a:lnTo>
                <a:lnTo>
                  <a:pt x="47" y="41"/>
                </a:lnTo>
                <a:lnTo>
                  <a:pt x="46" y="87"/>
                </a:lnTo>
                <a:lnTo>
                  <a:pt x="38" y="57"/>
                </a:lnTo>
                <a:lnTo>
                  <a:pt x="7" y="86"/>
                </a:lnTo>
                <a:lnTo>
                  <a:pt x="0" y="169"/>
                </a:lnTo>
                <a:lnTo>
                  <a:pt x="20" y="210"/>
                </a:lnTo>
                <a:lnTo>
                  <a:pt x="22" y="231"/>
                </a:lnTo>
                <a:lnTo>
                  <a:pt x="23" y="248"/>
                </a:lnTo>
                <a:lnTo>
                  <a:pt x="22" y="263"/>
                </a:lnTo>
                <a:lnTo>
                  <a:pt x="18" y="290"/>
                </a:lnTo>
                <a:lnTo>
                  <a:pt x="102" y="285"/>
                </a:lnTo>
                <a:lnTo>
                  <a:pt x="213" y="275"/>
                </a:lnTo>
                <a:lnTo>
                  <a:pt x="193" y="269"/>
                </a:lnTo>
                <a:lnTo>
                  <a:pt x="182" y="254"/>
                </a:lnTo>
                <a:lnTo>
                  <a:pt x="199" y="241"/>
                </a:lnTo>
                <a:lnTo>
                  <a:pt x="199" y="225"/>
                </a:lnTo>
                <a:lnTo>
                  <a:pt x="191" y="211"/>
                </a:lnTo>
                <a:lnTo>
                  <a:pt x="199" y="201"/>
                </a:lnTo>
                <a:lnTo>
                  <a:pt x="214" y="202"/>
                </a:lnTo>
                <a:lnTo>
                  <a:pt x="211" y="162"/>
                </a:lnTo>
                <a:lnTo>
                  <a:pt x="207" y="138"/>
                </a:lnTo>
                <a:lnTo>
                  <a:pt x="198" y="123"/>
                </a:lnTo>
                <a:lnTo>
                  <a:pt x="189" y="114"/>
                </a:lnTo>
                <a:lnTo>
                  <a:pt x="175" y="111"/>
                </a:lnTo>
                <a:lnTo>
                  <a:pt x="162" y="111"/>
                </a:lnTo>
                <a:lnTo>
                  <a:pt x="148" y="130"/>
                </a:lnTo>
                <a:lnTo>
                  <a:pt x="139" y="136"/>
                </a:lnTo>
                <a:lnTo>
                  <a:pt x="133" y="138"/>
                </a:lnTo>
                <a:lnTo>
                  <a:pt x="126" y="135"/>
                </a:lnTo>
                <a:lnTo>
                  <a:pt x="124" y="126"/>
                </a:lnTo>
                <a:lnTo>
                  <a:pt x="126" y="120"/>
                </a:lnTo>
                <a:lnTo>
                  <a:pt x="132" y="114"/>
                </a:lnTo>
                <a:lnTo>
                  <a:pt x="138" y="111"/>
                </a:lnTo>
                <a:lnTo>
                  <a:pt x="144" y="110"/>
                </a:lnTo>
                <a:lnTo>
                  <a:pt x="144" y="99"/>
                </a:lnTo>
                <a:lnTo>
                  <a:pt x="160" y="87"/>
                </a:lnTo>
                <a:lnTo>
                  <a:pt x="144" y="49"/>
                </a:lnTo>
                <a:lnTo>
                  <a:pt x="144" y="31"/>
                </a:lnTo>
                <a:lnTo>
                  <a:pt x="117" y="24"/>
                </a:lnTo>
                <a:lnTo>
                  <a:pt x="78" y="0"/>
                </a:lnTo>
                <a:lnTo>
                  <a:pt x="54" y="1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Freeform 36"/>
          <p:cNvSpPr>
            <a:spLocks noChangeAspect="1"/>
          </p:cNvSpPr>
          <p:nvPr/>
        </p:nvSpPr>
        <p:spPr bwMode="auto">
          <a:xfrm>
            <a:off x="6656388" y="2611438"/>
            <a:ext cx="584200" cy="1016000"/>
          </a:xfrm>
          <a:custGeom>
            <a:avLst/>
            <a:gdLst>
              <a:gd name="T0" fmla="*/ 2147483647 w 232"/>
              <a:gd name="T1" fmla="*/ 2147483647 h 383"/>
              <a:gd name="T2" fmla="*/ 2147483647 w 232"/>
              <a:gd name="T3" fmla="*/ 0 h 383"/>
              <a:gd name="T4" fmla="*/ 2147483647 w 232"/>
              <a:gd name="T5" fmla="*/ 2147483647 h 383"/>
              <a:gd name="T6" fmla="*/ 2147483647 w 232"/>
              <a:gd name="T7" fmla="*/ 2147483647 h 383"/>
              <a:gd name="T8" fmla="*/ 2147483647 w 232"/>
              <a:gd name="T9" fmla="*/ 2147483647 h 383"/>
              <a:gd name="T10" fmla="*/ 2147483647 w 232"/>
              <a:gd name="T11" fmla="*/ 2147483647 h 383"/>
              <a:gd name="T12" fmla="*/ 2147483647 w 232"/>
              <a:gd name="T13" fmla="*/ 2147483647 h 383"/>
              <a:gd name="T14" fmla="*/ 2147483647 w 232"/>
              <a:gd name="T15" fmla="*/ 2147483647 h 383"/>
              <a:gd name="T16" fmla="*/ 2147483647 w 232"/>
              <a:gd name="T17" fmla="*/ 2147483647 h 383"/>
              <a:gd name="T18" fmla="*/ 2147483647 w 232"/>
              <a:gd name="T19" fmla="*/ 2147483647 h 383"/>
              <a:gd name="T20" fmla="*/ 2147483647 w 232"/>
              <a:gd name="T21" fmla="*/ 2147483647 h 383"/>
              <a:gd name="T22" fmla="*/ 2147483647 w 232"/>
              <a:gd name="T23" fmla="*/ 2147483647 h 383"/>
              <a:gd name="T24" fmla="*/ 2147483647 w 232"/>
              <a:gd name="T25" fmla="*/ 2147483647 h 383"/>
              <a:gd name="T26" fmla="*/ 2147483647 w 232"/>
              <a:gd name="T27" fmla="*/ 2147483647 h 383"/>
              <a:gd name="T28" fmla="*/ 2147483647 w 232"/>
              <a:gd name="T29" fmla="*/ 2147483647 h 383"/>
              <a:gd name="T30" fmla="*/ 2147483647 w 232"/>
              <a:gd name="T31" fmla="*/ 2147483647 h 383"/>
              <a:gd name="T32" fmla="*/ 2147483647 w 232"/>
              <a:gd name="T33" fmla="*/ 2147483647 h 383"/>
              <a:gd name="T34" fmla="*/ 0 w 232"/>
              <a:gd name="T35" fmla="*/ 2147483647 h 383"/>
              <a:gd name="T36" fmla="*/ 2147483647 w 232"/>
              <a:gd name="T37" fmla="*/ 2147483647 h 383"/>
              <a:gd name="T38" fmla="*/ 2147483647 w 232"/>
              <a:gd name="T39" fmla="*/ 2147483647 h 383"/>
              <a:gd name="T40" fmla="*/ 2147483647 w 232"/>
              <a:gd name="T41" fmla="*/ 2147483647 h 383"/>
              <a:gd name="T42" fmla="*/ 2147483647 w 232"/>
              <a:gd name="T43" fmla="*/ 2147483647 h 383"/>
              <a:gd name="T44" fmla="*/ 2147483647 w 232"/>
              <a:gd name="T45" fmla="*/ 2147483647 h 38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2"/>
              <a:gd name="T70" fmla="*/ 0 h 383"/>
              <a:gd name="T71" fmla="*/ 232 w 232"/>
              <a:gd name="T72" fmla="*/ 383 h 38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2" h="383">
                <a:moveTo>
                  <a:pt x="43" y="22"/>
                </a:moveTo>
                <a:lnTo>
                  <a:pt x="176" y="0"/>
                </a:lnTo>
                <a:lnTo>
                  <a:pt x="197" y="47"/>
                </a:lnTo>
                <a:lnTo>
                  <a:pt x="224" y="243"/>
                </a:lnTo>
                <a:lnTo>
                  <a:pt x="232" y="269"/>
                </a:lnTo>
                <a:lnTo>
                  <a:pt x="211" y="321"/>
                </a:lnTo>
                <a:lnTo>
                  <a:pt x="211" y="357"/>
                </a:lnTo>
                <a:lnTo>
                  <a:pt x="187" y="353"/>
                </a:lnTo>
                <a:lnTo>
                  <a:pt x="188" y="383"/>
                </a:lnTo>
                <a:lnTo>
                  <a:pt x="163" y="371"/>
                </a:lnTo>
                <a:lnTo>
                  <a:pt x="150" y="375"/>
                </a:lnTo>
                <a:lnTo>
                  <a:pt x="131" y="372"/>
                </a:lnTo>
                <a:lnTo>
                  <a:pt x="117" y="326"/>
                </a:lnTo>
                <a:lnTo>
                  <a:pt x="90" y="312"/>
                </a:lnTo>
                <a:lnTo>
                  <a:pt x="90" y="263"/>
                </a:lnTo>
                <a:lnTo>
                  <a:pt x="63" y="269"/>
                </a:lnTo>
                <a:lnTo>
                  <a:pt x="48" y="233"/>
                </a:lnTo>
                <a:lnTo>
                  <a:pt x="0" y="191"/>
                </a:lnTo>
                <a:lnTo>
                  <a:pt x="35" y="125"/>
                </a:lnTo>
                <a:lnTo>
                  <a:pt x="25" y="94"/>
                </a:lnTo>
                <a:lnTo>
                  <a:pt x="60" y="88"/>
                </a:lnTo>
                <a:lnTo>
                  <a:pt x="63" y="45"/>
                </a:lnTo>
                <a:lnTo>
                  <a:pt x="43" y="2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Freeform 37"/>
          <p:cNvSpPr>
            <a:spLocks noChangeAspect="1"/>
          </p:cNvSpPr>
          <p:nvPr/>
        </p:nvSpPr>
        <p:spPr bwMode="auto">
          <a:xfrm>
            <a:off x="7151688" y="2684464"/>
            <a:ext cx="450850" cy="784225"/>
          </a:xfrm>
          <a:custGeom>
            <a:avLst/>
            <a:gdLst>
              <a:gd name="T0" fmla="*/ 0 w 180"/>
              <a:gd name="T1" fmla="*/ 2147483647 h 296"/>
              <a:gd name="T2" fmla="*/ 2147483647 w 180"/>
              <a:gd name="T3" fmla="*/ 2147483647 h 296"/>
              <a:gd name="T4" fmla="*/ 2147483647 w 180"/>
              <a:gd name="T5" fmla="*/ 2147483647 h 296"/>
              <a:gd name="T6" fmla="*/ 2147483647 w 180"/>
              <a:gd name="T7" fmla="*/ 2147483647 h 296"/>
              <a:gd name="T8" fmla="*/ 2147483647 w 180"/>
              <a:gd name="T9" fmla="*/ 2147483647 h 296"/>
              <a:gd name="T10" fmla="*/ 2147483647 w 180"/>
              <a:gd name="T11" fmla="*/ 0 h 296"/>
              <a:gd name="T12" fmla="*/ 2147483647 w 180"/>
              <a:gd name="T13" fmla="*/ 2147483647 h 296"/>
              <a:gd name="T14" fmla="*/ 2147483647 w 180"/>
              <a:gd name="T15" fmla="*/ 2147483647 h 296"/>
              <a:gd name="T16" fmla="*/ 2147483647 w 180"/>
              <a:gd name="T17" fmla="*/ 2147483647 h 296"/>
              <a:gd name="T18" fmla="*/ 2147483647 w 180"/>
              <a:gd name="T19" fmla="*/ 2147483647 h 296"/>
              <a:gd name="T20" fmla="*/ 2147483647 w 180"/>
              <a:gd name="T21" fmla="*/ 2147483647 h 296"/>
              <a:gd name="T22" fmla="*/ 2147483647 w 180"/>
              <a:gd name="T23" fmla="*/ 2147483647 h 296"/>
              <a:gd name="T24" fmla="*/ 2147483647 w 180"/>
              <a:gd name="T25" fmla="*/ 2147483647 h 296"/>
              <a:gd name="T26" fmla="*/ 2147483647 w 180"/>
              <a:gd name="T27" fmla="*/ 2147483647 h 296"/>
              <a:gd name="T28" fmla="*/ 2147483647 w 180"/>
              <a:gd name="T29" fmla="*/ 2147483647 h 296"/>
              <a:gd name="T30" fmla="*/ 0 w 180"/>
              <a:gd name="T31" fmla="*/ 2147483647 h 29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0"/>
              <a:gd name="T49" fmla="*/ 0 h 296"/>
              <a:gd name="T50" fmla="*/ 180 w 180"/>
              <a:gd name="T51" fmla="*/ 296 h 29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0" h="296">
                <a:moveTo>
                  <a:pt x="0" y="21"/>
                </a:moveTo>
                <a:lnTo>
                  <a:pt x="21" y="32"/>
                </a:lnTo>
                <a:lnTo>
                  <a:pt x="41" y="30"/>
                </a:lnTo>
                <a:lnTo>
                  <a:pt x="48" y="24"/>
                </a:lnTo>
                <a:lnTo>
                  <a:pt x="53" y="6"/>
                </a:lnTo>
                <a:lnTo>
                  <a:pt x="140" y="0"/>
                </a:lnTo>
                <a:lnTo>
                  <a:pt x="180" y="209"/>
                </a:lnTo>
                <a:lnTo>
                  <a:pt x="177" y="207"/>
                </a:lnTo>
                <a:lnTo>
                  <a:pt x="147" y="219"/>
                </a:lnTo>
                <a:lnTo>
                  <a:pt x="126" y="275"/>
                </a:lnTo>
                <a:lnTo>
                  <a:pt x="95" y="267"/>
                </a:lnTo>
                <a:lnTo>
                  <a:pt x="59" y="288"/>
                </a:lnTo>
                <a:lnTo>
                  <a:pt x="12" y="296"/>
                </a:lnTo>
                <a:lnTo>
                  <a:pt x="33" y="241"/>
                </a:lnTo>
                <a:lnTo>
                  <a:pt x="24" y="210"/>
                </a:lnTo>
                <a:lnTo>
                  <a:pt x="0" y="2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Freeform 38"/>
          <p:cNvSpPr>
            <a:spLocks noChangeAspect="1"/>
          </p:cNvSpPr>
          <p:nvPr/>
        </p:nvSpPr>
        <p:spPr bwMode="auto">
          <a:xfrm>
            <a:off x="7502525" y="2524126"/>
            <a:ext cx="579438" cy="708025"/>
          </a:xfrm>
          <a:custGeom>
            <a:avLst/>
            <a:gdLst>
              <a:gd name="T0" fmla="*/ 0 w 231"/>
              <a:gd name="T1" fmla="*/ 2147483647 h 267"/>
              <a:gd name="T2" fmla="*/ 2147483647 w 231"/>
              <a:gd name="T3" fmla="*/ 2147483647 h 267"/>
              <a:gd name="T4" fmla="*/ 2147483647 w 231"/>
              <a:gd name="T5" fmla="*/ 2147483647 h 267"/>
              <a:gd name="T6" fmla="*/ 2147483647 w 231"/>
              <a:gd name="T7" fmla="*/ 2147483647 h 267"/>
              <a:gd name="T8" fmla="*/ 2147483647 w 231"/>
              <a:gd name="T9" fmla="*/ 2147483647 h 267"/>
              <a:gd name="T10" fmla="*/ 2147483647 w 231"/>
              <a:gd name="T11" fmla="*/ 0 h 267"/>
              <a:gd name="T12" fmla="*/ 2147483647 w 231"/>
              <a:gd name="T13" fmla="*/ 2147483647 h 267"/>
              <a:gd name="T14" fmla="*/ 2147483647 w 231"/>
              <a:gd name="T15" fmla="*/ 2147483647 h 267"/>
              <a:gd name="T16" fmla="*/ 2147483647 w 231"/>
              <a:gd name="T17" fmla="*/ 2147483647 h 267"/>
              <a:gd name="T18" fmla="*/ 2147483647 w 231"/>
              <a:gd name="T19" fmla="*/ 2147483647 h 267"/>
              <a:gd name="T20" fmla="*/ 2147483647 w 231"/>
              <a:gd name="T21" fmla="*/ 2147483647 h 267"/>
              <a:gd name="T22" fmla="*/ 2147483647 w 231"/>
              <a:gd name="T23" fmla="*/ 2147483647 h 267"/>
              <a:gd name="T24" fmla="*/ 2147483647 w 231"/>
              <a:gd name="T25" fmla="*/ 2147483647 h 267"/>
              <a:gd name="T26" fmla="*/ 2147483647 w 231"/>
              <a:gd name="T27" fmla="*/ 2147483647 h 267"/>
              <a:gd name="T28" fmla="*/ 2147483647 w 231"/>
              <a:gd name="T29" fmla="*/ 2147483647 h 267"/>
              <a:gd name="T30" fmla="*/ 2147483647 w 231"/>
              <a:gd name="T31" fmla="*/ 2147483647 h 267"/>
              <a:gd name="T32" fmla="*/ 2147483647 w 231"/>
              <a:gd name="T33" fmla="*/ 2147483647 h 267"/>
              <a:gd name="T34" fmla="*/ 2147483647 w 231"/>
              <a:gd name="T35" fmla="*/ 2147483647 h 267"/>
              <a:gd name="T36" fmla="*/ 0 w 231"/>
              <a:gd name="T37" fmla="*/ 2147483647 h 2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267"/>
              <a:gd name="T59" fmla="*/ 231 w 231"/>
              <a:gd name="T60" fmla="*/ 267 h 2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267">
                <a:moveTo>
                  <a:pt x="0" y="60"/>
                </a:moveTo>
                <a:lnTo>
                  <a:pt x="104" y="50"/>
                </a:lnTo>
                <a:lnTo>
                  <a:pt x="126" y="54"/>
                </a:lnTo>
                <a:lnTo>
                  <a:pt x="175" y="31"/>
                </a:lnTo>
                <a:lnTo>
                  <a:pt x="186" y="10"/>
                </a:lnTo>
                <a:lnTo>
                  <a:pt x="215" y="0"/>
                </a:lnTo>
                <a:lnTo>
                  <a:pt x="231" y="101"/>
                </a:lnTo>
                <a:lnTo>
                  <a:pt x="219" y="112"/>
                </a:lnTo>
                <a:lnTo>
                  <a:pt x="222" y="182"/>
                </a:lnTo>
                <a:lnTo>
                  <a:pt x="199" y="188"/>
                </a:lnTo>
                <a:lnTo>
                  <a:pt x="186" y="227"/>
                </a:lnTo>
                <a:lnTo>
                  <a:pt x="168" y="222"/>
                </a:lnTo>
                <a:lnTo>
                  <a:pt x="162" y="267"/>
                </a:lnTo>
                <a:lnTo>
                  <a:pt x="136" y="248"/>
                </a:lnTo>
                <a:lnTo>
                  <a:pt x="85" y="260"/>
                </a:lnTo>
                <a:lnTo>
                  <a:pt x="63" y="243"/>
                </a:lnTo>
                <a:lnTo>
                  <a:pt x="34" y="242"/>
                </a:lnTo>
                <a:lnTo>
                  <a:pt x="19" y="167"/>
                </a:lnTo>
                <a:lnTo>
                  <a:pt x="0" y="6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Freeform 39"/>
          <p:cNvSpPr>
            <a:spLocks noChangeAspect="1"/>
          </p:cNvSpPr>
          <p:nvPr/>
        </p:nvSpPr>
        <p:spPr bwMode="auto">
          <a:xfrm>
            <a:off x="6986588" y="3163889"/>
            <a:ext cx="1020762" cy="598487"/>
          </a:xfrm>
          <a:custGeom>
            <a:avLst/>
            <a:gdLst>
              <a:gd name="T0" fmla="*/ 0 w 407"/>
              <a:gd name="T1" fmla="*/ 2147483647 h 226"/>
              <a:gd name="T2" fmla="*/ 2147483647 w 407"/>
              <a:gd name="T3" fmla="*/ 2147483647 h 226"/>
              <a:gd name="T4" fmla="*/ 2147483647 w 407"/>
              <a:gd name="T5" fmla="*/ 2147483647 h 226"/>
              <a:gd name="T6" fmla="*/ 2147483647 w 407"/>
              <a:gd name="T7" fmla="*/ 2147483647 h 226"/>
              <a:gd name="T8" fmla="*/ 2147483647 w 407"/>
              <a:gd name="T9" fmla="*/ 2147483647 h 226"/>
              <a:gd name="T10" fmla="*/ 2147483647 w 407"/>
              <a:gd name="T11" fmla="*/ 2147483647 h 226"/>
              <a:gd name="T12" fmla="*/ 2147483647 w 407"/>
              <a:gd name="T13" fmla="*/ 2147483647 h 226"/>
              <a:gd name="T14" fmla="*/ 2147483647 w 407"/>
              <a:gd name="T15" fmla="*/ 2147483647 h 226"/>
              <a:gd name="T16" fmla="*/ 2147483647 w 407"/>
              <a:gd name="T17" fmla="*/ 2147483647 h 226"/>
              <a:gd name="T18" fmla="*/ 2147483647 w 407"/>
              <a:gd name="T19" fmla="*/ 2147483647 h 226"/>
              <a:gd name="T20" fmla="*/ 2147483647 w 407"/>
              <a:gd name="T21" fmla="*/ 2147483647 h 226"/>
              <a:gd name="T22" fmla="*/ 2147483647 w 407"/>
              <a:gd name="T23" fmla="*/ 2147483647 h 226"/>
              <a:gd name="T24" fmla="*/ 2147483647 w 407"/>
              <a:gd name="T25" fmla="*/ 2147483647 h 226"/>
              <a:gd name="T26" fmla="*/ 2147483647 w 407"/>
              <a:gd name="T27" fmla="*/ 2147483647 h 226"/>
              <a:gd name="T28" fmla="*/ 2147483647 w 407"/>
              <a:gd name="T29" fmla="*/ 0 h 226"/>
              <a:gd name="T30" fmla="*/ 2147483647 w 407"/>
              <a:gd name="T31" fmla="*/ 2147483647 h 226"/>
              <a:gd name="T32" fmla="*/ 2147483647 w 407"/>
              <a:gd name="T33" fmla="*/ 2147483647 h 226"/>
              <a:gd name="T34" fmla="*/ 2147483647 w 407"/>
              <a:gd name="T35" fmla="*/ 2147483647 h 226"/>
              <a:gd name="T36" fmla="*/ 2147483647 w 407"/>
              <a:gd name="T37" fmla="*/ 2147483647 h 226"/>
              <a:gd name="T38" fmla="*/ 2147483647 w 407"/>
              <a:gd name="T39" fmla="*/ 2147483647 h 226"/>
              <a:gd name="T40" fmla="*/ 2147483647 w 407"/>
              <a:gd name="T41" fmla="*/ 2147483647 h 226"/>
              <a:gd name="T42" fmla="*/ 2147483647 w 407"/>
              <a:gd name="T43" fmla="*/ 2147483647 h 226"/>
              <a:gd name="T44" fmla="*/ 2147483647 w 407"/>
              <a:gd name="T45" fmla="*/ 2147483647 h 226"/>
              <a:gd name="T46" fmla="*/ 2147483647 w 407"/>
              <a:gd name="T47" fmla="*/ 2147483647 h 226"/>
              <a:gd name="T48" fmla="*/ 2147483647 w 407"/>
              <a:gd name="T49" fmla="*/ 2147483647 h 226"/>
              <a:gd name="T50" fmla="*/ 2147483647 w 407"/>
              <a:gd name="T51" fmla="*/ 2147483647 h 226"/>
              <a:gd name="T52" fmla="*/ 2147483647 w 407"/>
              <a:gd name="T53" fmla="*/ 2147483647 h 226"/>
              <a:gd name="T54" fmla="*/ 2147483647 w 407"/>
              <a:gd name="T55" fmla="*/ 2147483647 h 226"/>
              <a:gd name="T56" fmla="*/ 0 w 407"/>
              <a:gd name="T57" fmla="*/ 2147483647 h 2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07"/>
              <a:gd name="T88" fmla="*/ 0 h 226"/>
              <a:gd name="T89" fmla="*/ 407 w 407"/>
              <a:gd name="T90" fmla="*/ 226 h 2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07" h="226">
                <a:moveTo>
                  <a:pt x="0" y="226"/>
                </a:moveTo>
                <a:lnTo>
                  <a:pt x="99" y="212"/>
                </a:lnTo>
                <a:lnTo>
                  <a:pt x="99" y="202"/>
                </a:lnTo>
                <a:lnTo>
                  <a:pt x="338" y="169"/>
                </a:lnTo>
                <a:lnTo>
                  <a:pt x="342" y="152"/>
                </a:lnTo>
                <a:lnTo>
                  <a:pt x="377" y="139"/>
                </a:lnTo>
                <a:lnTo>
                  <a:pt x="381" y="121"/>
                </a:lnTo>
                <a:lnTo>
                  <a:pt x="396" y="115"/>
                </a:lnTo>
                <a:lnTo>
                  <a:pt x="407" y="88"/>
                </a:lnTo>
                <a:lnTo>
                  <a:pt x="374" y="61"/>
                </a:lnTo>
                <a:lnTo>
                  <a:pt x="368" y="25"/>
                </a:lnTo>
                <a:lnTo>
                  <a:pt x="342" y="7"/>
                </a:lnTo>
                <a:lnTo>
                  <a:pt x="289" y="17"/>
                </a:lnTo>
                <a:lnTo>
                  <a:pt x="264" y="1"/>
                </a:lnTo>
                <a:lnTo>
                  <a:pt x="240" y="0"/>
                </a:lnTo>
                <a:lnTo>
                  <a:pt x="245" y="25"/>
                </a:lnTo>
                <a:lnTo>
                  <a:pt x="212" y="38"/>
                </a:lnTo>
                <a:lnTo>
                  <a:pt x="190" y="94"/>
                </a:lnTo>
                <a:lnTo>
                  <a:pt x="160" y="85"/>
                </a:lnTo>
                <a:lnTo>
                  <a:pt x="124" y="106"/>
                </a:lnTo>
                <a:lnTo>
                  <a:pt x="78" y="114"/>
                </a:lnTo>
                <a:lnTo>
                  <a:pt x="78" y="146"/>
                </a:lnTo>
                <a:lnTo>
                  <a:pt x="55" y="145"/>
                </a:lnTo>
                <a:lnTo>
                  <a:pt x="56" y="173"/>
                </a:lnTo>
                <a:lnTo>
                  <a:pt x="32" y="162"/>
                </a:lnTo>
                <a:lnTo>
                  <a:pt x="18" y="167"/>
                </a:lnTo>
                <a:lnTo>
                  <a:pt x="30" y="186"/>
                </a:lnTo>
                <a:lnTo>
                  <a:pt x="5" y="211"/>
                </a:lnTo>
                <a:lnTo>
                  <a:pt x="0" y="22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Freeform 40"/>
          <p:cNvSpPr>
            <a:spLocks noChangeAspect="1"/>
          </p:cNvSpPr>
          <p:nvPr/>
        </p:nvSpPr>
        <p:spPr bwMode="auto">
          <a:xfrm>
            <a:off x="6918325" y="3551239"/>
            <a:ext cx="1176338" cy="454025"/>
          </a:xfrm>
          <a:custGeom>
            <a:avLst/>
            <a:gdLst>
              <a:gd name="T0" fmla="*/ 2147483647 w 469"/>
              <a:gd name="T1" fmla="*/ 2147483647 h 171"/>
              <a:gd name="T2" fmla="*/ 2147483647 w 469"/>
              <a:gd name="T3" fmla="*/ 2147483647 h 171"/>
              <a:gd name="T4" fmla="*/ 2147483647 w 469"/>
              <a:gd name="T5" fmla="*/ 2147483647 h 171"/>
              <a:gd name="T6" fmla="*/ 2147483647 w 469"/>
              <a:gd name="T7" fmla="*/ 2147483647 h 171"/>
              <a:gd name="T8" fmla="*/ 0 w 469"/>
              <a:gd name="T9" fmla="*/ 2147483647 h 171"/>
              <a:gd name="T10" fmla="*/ 2147483647 w 469"/>
              <a:gd name="T11" fmla="*/ 2147483647 h 171"/>
              <a:gd name="T12" fmla="*/ 2147483647 w 469"/>
              <a:gd name="T13" fmla="*/ 2147483647 h 171"/>
              <a:gd name="T14" fmla="*/ 2147483647 w 469"/>
              <a:gd name="T15" fmla="*/ 2147483647 h 171"/>
              <a:gd name="T16" fmla="*/ 2147483647 w 469"/>
              <a:gd name="T17" fmla="*/ 2147483647 h 171"/>
              <a:gd name="T18" fmla="*/ 2147483647 w 469"/>
              <a:gd name="T19" fmla="*/ 2147483647 h 171"/>
              <a:gd name="T20" fmla="*/ 2147483647 w 469"/>
              <a:gd name="T21" fmla="*/ 2147483647 h 171"/>
              <a:gd name="T22" fmla="*/ 2147483647 w 469"/>
              <a:gd name="T23" fmla="*/ 0 h 171"/>
              <a:gd name="T24" fmla="*/ 2147483647 w 469"/>
              <a:gd name="T25" fmla="*/ 2147483647 h 171"/>
              <a:gd name="T26" fmla="*/ 2147483647 w 469"/>
              <a:gd name="T27" fmla="*/ 2147483647 h 171"/>
              <a:gd name="T28" fmla="*/ 2147483647 w 469"/>
              <a:gd name="T29" fmla="*/ 2147483647 h 171"/>
              <a:gd name="T30" fmla="*/ 2147483647 w 469"/>
              <a:gd name="T31" fmla="*/ 2147483647 h 1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9"/>
              <a:gd name="T49" fmla="*/ 0 h 171"/>
              <a:gd name="T50" fmla="*/ 469 w 469"/>
              <a:gd name="T51" fmla="*/ 171 h 1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9" h="171">
                <a:moveTo>
                  <a:pt x="28" y="78"/>
                </a:moveTo>
                <a:lnTo>
                  <a:pt x="28" y="81"/>
                </a:lnTo>
                <a:lnTo>
                  <a:pt x="20" y="97"/>
                </a:lnTo>
                <a:lnTo>
                  <a:pt x="29" y="119"/>
                </a:lnTo>
                <a:lnTo>
                  <a:pt x="0" y="138"/>
                </a:lnTo>
                <a:lnTo>
                  <a:pt x="6" y="171"/>
                </a:lnTo>
                <a:lnTo>
                  <a:pt x="129" y="161"/>
                </a:lnTo>
                <a:lnTo>
                  <a:pt x="275" y="144"/>
                </a:lnTo>
                <a:lnTo>
                  <a:pt x="348" y="131"/>
                </a:lnTo>
                <a:lnTo>
                  <a:pt x="363" y="87"/>
                </a:lnTo>
                <a:lnTo>
                  <a:pt x="389" y="85"/>
                </a:lnTo>
                <a:lnTo>
                  <a:pt x="469" y="0"/>
                </a:lnTo>
                <a:lnTo>
                  <a:pt x="365" y="21"/>
                </a:lnTo>
                <a:lnTo>
                  <a:pt x="123" y="56"/>
                </a:lnTo>
                <a:lnTo>
                  <a:pt x="125" y="66"/>
                </a:lnTo>
                <a:lnTo>
                  <a:pt x="28" y="7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Freeform 41"/>
          <p:cNvSpPr>
            <a:spLocks noChangeAspect="1"/>
          </p:cNvSpPr>
          <p:nvPr/>
        </p:nvSpPr>
        <p:spPr bwMode="auto">
          <a:xfrm>
            <a:off x="6804026" y="3971925"/>
            <a:ext cx="479425" cy="889000"/>
          </a:xfrm>
          <a:custGeom>
            <a:avLst/>
            <a:gdLst>
              <a:gd name="T0" fmla="*/ 2147483647 w 192"/>
              <a:gd name="T1" fmla="*/ 2147483647 h 335"/>
              <a:gd name="T2" fmla="*/ 2147483647 w 192"/>
              <a:gd name="T3" fmla="*/ 2147483647 h 335"/>
              <a:gd name="T4" fmla="*/ 0 w 192"/>
              <a:gd name="T5" fmla="*/ 2147483647 h 335"/>
              <a:gd name="T6" fmla="*/ 2147483647 w 192"/>
              <a:gd name="T7" fmla="*/ 2147483647 h 335"/>
              <a:gd name="T8" fmla="*/ 2147483647 w 192"/>
              <a:gd name="T9" fmla="*/ 2147483647 h 335"/>
              <a:gd name="T10" fmla="*/ 2147483647 w 192"/>
              <a:gd name="T11" fmla="*/ 2147483647 h 335"/>
              <a:gd name="T12" fmla="*/ 2147483647 w 192"/>
              <a:gd name="T13" fmla="*/ 2147483647 h 335"/>
              <a:gd name="T14" fmla="*/ 2147483647 w 192"/>
              <a:gd name="T15" fmla="*/ 2147483647 h 335"/>
              <a:gd name="T16" fmla="*/ 2147483647 w 192"/>
              <a:gd name="T17" fmla="*/ 2147483647 h 335"/>
              <a:gd name="T18" fmla="*/ 2147483647 w 192"/>
              <a:gd name="T19" fmla="*/ 2147483647 h 335"/>
              <a:gd name="T20" fmla="*/ 2147483647 w 192"/>
              <a:gd name="T21" fmla="*/ 2147483647 h 335"/>
              <a:gd name="T22" fmla="*/ 2147483647 w 192"/>
              <a:gd name="T23" fmla="*/ 2147483647 h 335"/>
              <a:gd name="T24" fmla="*/ 2147483647 w 192"/>
              <a:gd name="T25" fmla="*/ 2147483647 h 335"/>
              <a:gd name="T26" fmla="*/ 2147483647 w 192"/>
              <a:gd name="T27" fmla="*/ 0 h 335"/>
              <a:gd name="T28" fmla="*/ 2147483647 w 192"/>
              <a:gd name="T29" fmla="*/ 2147483647 h 3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2"/>
              <a:gd name="T46" fmla="*/ 0 h 335"/>
              <a:gd name="T47" fmla="*/ 192 w 192"/>
              <a:gd name="T48" fmla="*/ 335 h 33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2" h="335">
                <a:moveTo>
                  <a:pt x="54" y="11"/>
                </a:moveTo>
                <a:lnTo>
                  <a:pt x="25" y="68"/>
                </a:lnTo>
                <a:lnTo>
                  <a:pt x="0" y="105"/>
                </a:lnTo>
                <a:lnTo>
                  <a:pt x="8" y="149"/>
                </a:lnTo>
                <a:lnTo>
                  <a:pt x="38" y="209"/>
                </a:lnTo>
                <a:lnTo>
                  <a:pt x="15" y="270"/>
                </a:lnTo>
                <a:lnTo>
                  <a:pt x="5" y="302"/>
                </a:lnTo>
                <a:lnTo>
                  <a:pt x="117" y="289"/>
                </a:lnTo>
                <a:lnTo>
                  <a:pt x="122" y="330"/>
                </a:lnTo>
                <a:lnTo>
                  <a:pt x="145" y="335"/>
                </a:lnTo>
                <a:lnTo>
                  <a:pt x="151" y="314"/>
                </a:lnTo>
                <a:lnTo>
                  <a:pt x="192" y="308"/>
                </a:lnTo>
                <a:lnTo>
                  <a:pt x="183" y="240"/>
                </a:lnTo>
                <a:lnTo>
                  <a:pt x="181" y="0"/>
                </a:lnTo>
                <a:lnTo>
                  <a:pt x="54" y="1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Freeform 42"/>
          <p:cNvSpPr>
            <a:spLocks noChangeAspect="1"/>
          </p:cNvSpPr>
          <p:nvPr/>
        </p:nvSpPr>
        <p:spPr bwMode="auto">
          <a:xfrm>
            <a:off x="7254876" y="3927475"/>
            <a:ext cx="542925" cy="895350"/>
          </a:xfrm>
          <a:custGeom>
            <a:avLst/>
            <a:gdLst>
              <a:gd name="T0" fmla="*/ 0 w 217"/>
              <a:gd name="T1" fmla="*/ 2147483647 h 338"/>
              <a:gd name="T2" fmla="*/ 2147483647 w 217"/>
              <a:gd name="T3" fmla="*/ 0 h 338"/>
              <a:gd name="T4" fmla="*/ 2147483647 w 217"/>
              <a:gd name="T5" fmla="*/ 2147483647 h 338"/>
              <a:gd name="T6" fmla="*/ 2147483647 w 217"/>
              <a:gd name="T7" fmla="*/ 2147483647 h 338"/>
              <a:gd name="T8" fmla="*/ 2147483647 w 217"/>
              <a:gd name="T9" fmla="*/ 2147483647 h 338"/>
              <a:gd name="T10" fmla="*/ 2147483647 w 217"/>
              <a:gd name="T11" fmla="*/ 2147483647 h 338"/>
              <a:gd name="T12" fmla="*/ 2147483647 w 217"/>
              <a:gd name="T13" fmla="*/ 2147483647 h 338"/>
              <a:gd name="T14" fmla="*/ 2147483647 w 217"/>
              <a:gd name="T15" fmla="*/ 2147483647 h 338"/>
              <a:gd name="T16" fmla="*/ 2147483647 w 217"/>
              <a:gd name="T17" fmla="*/ 2147483647 h 338"/>
              <a:gd name="T18" fmla="*/ 2147483647 w 217"/>
              <a:gd name="T19" fmla="*/ 2147483647 h 338"/>
              <a:gd name="T20" fmla="*/ 2147483647 w 217"/>
              <a:gd name="T21" fmla="*/ 2147483647 h 338"/>
              <a:gd name="T22" fmla="*/ 2147483647 w 217"/>
              <a:gd name="T23" fmla="*/ 2147483647 h 338"/>
              <a:gd name="T24" fmla="*/ 2147483647 w 217"/>
              <a:gd name="T25" fmla="*/ 2147483647 h 338"/>
              <a:gd name="T26" fmla="*/ 2147483647 w 217"/>
              <a:gd name="T27" fmla="*/ 2147483647 h 338"/>
              <a:gd name="T28" fmla="*/ 0 w 217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"/>
              <a:gd name="T46" fmla="*/ 0 h 338"/>
              <a:gd name="T47" fmla="*/ 217 w 217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" h="338">
                <a:moveTo>
                  <a:pt x="0" y="17"/>
                </a:moveTo>
                <a:lnTo>
                  <a:pt x="141" y="0"/>
                </a:lnTo>
                <a:lnTo>
                  <a:pt x="186" y="156"/>
                </a:lnTo>
                <a:lnTo>
                  <a:pt x="217" y="181"/>
                </a:lnTo>
                <a:lnTo>
                  <a:pt x="192" y="227"/>
                </a:lnTo>
                <a:lnTo>
                  <a:pt x="216" y="271"/>
                </a:lnTo>
                <a:lnTo>
                  <a:pt x="72" y="287"/>
                </a:lnTo>
                <a:lnTo>
                  <a:pt x="78" y="325"/>
                </a:lnTo>
                <a:lnTo>
                  <a:pt x="57" y="338"/>
                </a:lnTo>
                <a:lnTo>
                  <a:pt x="40" y="290"/>
                </a:lnTo>
                <a:lnTo>
                  <a:pt x="30" y="329"/>
                </a:lnTo>
                <a:lnTo>
                  <a:pt x="12" y="325"/>
                </a:lnTo>
                <a:lnTo>
                  <a:pt x="6" y="286"/>
                </a:lnTo>
                <a:lnTo>
                  <a:pt x="1" y="252"/>
                </a:lnTo>
                <a:lnTo>
                  <a:pt x="0" y="17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Freeform 43"/>
          <p:cNvSpPr>
            <a:spLocks noChangeAspect="1"/>
          </p:cNvSpPr>
          <p:nvPr/>
        </p:nvSpPr>
        <p:spPr bwMode="auto">
          <a:xfrm>
            <a:off x="7608889" y="3881438"/>
            <a:ext cx="750887" cy="825500"/>
          </a:xfrm>
          <a:custGeom>
            <a:avLst/>
            <a:gdLst>
              <a:gd name="T0" fmla="*/ 0 w 300"/>
              <a:gd name="T1" fmla="*/ 2147483647 h 311"/>
              <a:gd name="T2" fmla="*/ 2147483647 w 300"/>
              <a:gd name="T3" fmla="*/ 2147483647 h 311"/>
              <a:gd name="T4" fmla="*/ 2147483647 w 300"/>
              <a:gd name="T5" fmla="*/ 2147483647 h 311"/>
              <a:gd name="T6" fmla="*/ 2147483647 w 300"/>
              <a:gd name="T7" fmla="*/ 0 h 311"/>
              <a:gd name="T8" fmla="*/ 2147483647 w 300"/>
              <a:gd name="T9" fmla="*/ 2147483647 h 311"/>
              <a:gd name="T10" fmla="*/ 2147483647 w 300"/>
              <a:gd name="T11" fmla="*/ 2147483647 h 311"/>
              <a:gd name="T12" fmla="*/ 2147483647 w 300"/>
              <a:gd name="T13" fmla="*/ 2147483647 h 311"/>
              <a:gd name="T14" fmla="*/ 2147483647 w 300"/>
              <a:gd name="T15" fmla="*/ 2147483647 h 311"/>
              <a:gd name="T16" fmla="*/ 2147483647 w 300"/>
              <a:gd name="T17" fmla="*/ 2147483647 h 311"/>
              <a:gd name="T18" fmla="*/ 2147483647 w 300"/>
              <a:gd name="T19" fmla="*/ 2147483647 h 311"/>
              <a:gd name="T20" fmla="*/ 2147483647 w 300"/>
              <a:gd name="T21" fmla="*/ 2147483647 h 311"/>
              <a:gd name="T22" fmla="*/ 2147483647 w 300"/>
              <a:gd name="T23" fmla="*/ 2147483647 h 311"/>
              <a:gd name="T24" fmla="*/ 2147483647 w 300"/>
              <a:gd name="T25" fmla="*/ 2147483647 h 311"/>
              <a:gd name="T26" fmla="*/ 2147483647 w 300"/>
              <a:gd name="T27" fmla="*/ 2147483647 h 311"/>
              <a:gd name="T28" fmla="*/ 2147483647 w 300"/>
              <a:gd name="T29" fmla="*/ 2147483647 h 311"/>
              <a:gd name="T30" fmla="*/ 2147483647 w 300"/>
              <a:gd name="T31" fmla="*/ 2147483647 h 311"/>
              <a:gd name="T32" fmla="*/ 2147483647 w 300"/>
              <a:gd name="T33" fmla="*/ 2147483647 h 311"/>
              <a:gd name="T34" fmla="*/ 2147483647 w 300"/>
              <a:gd name="T35" fmla="*/ 2147483647 h 311"/>
              <a:gd name="T36" fmla="*/ 0 w 300"/>
              <a:gd name="T37" fmla="*/ 2147483647 h 3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0"/>
              <a:gd name="T58" fmla="*/ 0 h 311"/>
              <a:gd name="T59" fmla="*/ 300 w 300"/>
              <a:gd name="T60" fmla="*/ 311 h 3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0" h="311">
                <a:moveTo>
                  <a:pt x="0" y="19"/>
                </a:moveTo>
                <a:lnTo>
                  <a:pt x="3" y="19"/>
                </a:lnTo>
                <a:lnTo>
                  <a:pt x="73" y="6"/>
                </a:lnTo>
                <a:lnTo>
                  <a:pt x="135" y="0"/>
                </a:lnTo>
                <a:lnTo>
                  <a:pt x="126" y="16"/>
                </a:lnTo>
                <a:lnTo>
                  <a:pt x="145" y="16"/>
                </a:lnTo>
                <a:lnTo>
                  <a:pt x="252" y="112"/>
                </a:lnTo>
                <a:lnTo>
                  <a:pt x="294" y="174"/>
                </a:lnTo>
                <a:lnTo>
                  <a:pt x="300" y="216"/>
                </a:lnTo>
                <a:lnTo>
                  <a:pt x="286" y="226"/>
                </a:lnTo>
                <a:lnTo>
                  <a:pt x="294" y="268"/>
                </a:lnTo>
                <a:lnTo>
                  <a:pt x="264" y="270"/>
                </a:lnTo>
                <a:lnTo>
                  <a:pt x="264" y="306"/>
                </a:lnTo>
                <a:lnTo>
                  <a:pt x="240" y="288"/>
                </a:lnTo>
                <a:lnTo>
                  <a:pt x="86" y="311"/>
                </a:lnTo>
                <a:lnTo>
                  <a:pt x="51" y="244"/>
                </a:lnTo>
                <a:lnTo>
                  <a:pt x="76" y="198"/>
                </a:lnTo>
                <a:lnTo>
                  <a:pt x="43" y="175"/>
                </a:lnTo>
                <a:lnTo>
                  <a:pt x="0" y="1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Freeform 44"/>
          <p:cNvSpPr>
            <a:spLocks noChangeAspect="1"/>
          </p:cNvSpPr>
          <p:nvPr/>
        </p:nvSpPr>
        <p:spPr bwMode="auto">
          <a:xfrm>
            <a:off x="7924801" y="3770314"/>
            <a:ext cx="684213" cy="579437"/>
          </a:xfrm>
          <a:custGeom>
            <a:avLst/>
            <a:gdLst>
              <a:gd name="T0" fmla="*/ 2147483647 w 274"/>
              <a:gd name="T1" fmla="*/ 2147483647 h 217"/>
              <a:gd name="T2" fmla="*/ 2147483647 w 274"/>
              <a:gd name="T3" fmla="*/ 2147483647 h 217"/>
              <a:gd name="T4" fmla="*/ 2147483647 w 274"/>
              <a:gd name="T5" fmla="*/ 0 h 217"/>
              <a:gd name="T6" fmla="*/ 2147483647 w 274"/>
              <a:gd name="T7" fmla="*/ 2147483647 h 217"/>
              <a:gd name="T8" fmla="*/ 2147483647 w 274"/>
              <a:gd name="T9" fmla="*/ 2147483647 h 217"/>
              <a:gd name="T10" fmla="*/ 2147483647 w 274"/>
              <a:gd name="T11" fmla="*/ 2147483647 h 217"/>
              <a:gd name="T12" fmla="*/ 2147483647 w 274"/>
              <a:gd name="T13" fmla="*/ 2147483647 h 217"/>
              <a:gd name="T14" fmla="*/ 2147483647 w 274"/>
              <a:gd name="T15" fmla="*/ 2147483647 h 217"/>
              <a:gd name="T16" fmla="*/ 2147483647 w 274"/>
              <a:gd name="T17" fmla="*/ 2147483647 h 217"/>
              <a:gd name="T18" fmla="*/ 2147483647 w 274"/>
              <a:gd name="T19" fmla="*/ 2147483647 h 217"/>
              <a:gd name="T20" fmla="*/ 2147483647 w 274"/>
              <a:gd name="T21" fmla="*/ 2147483647 h 217"/>
              <a:gd name="T22" fmla="*/ 2147483647 w 274"/>
              <a:gd name="T23" fmla="*/ 2147483647 h 217"/>
              <a:gd name="T24" fmla="*/ 2147483647 w 274"/>
              <a:gd name="T25" fmla="*/ 2147483647 h 217"/>
              <a:gd name="T26" fmla="*/ 2147483647 w 274"/>
              <a:gd name="T27" fmla="*/ 2147483647 h 217"/>
              <a:gd name="T28" fmla="*/ 0 w 274"/>
              <a:gd name="T29" fmla="*/ 2147483647 h 217"/>
              <a:gd name="T30" fmla="*/ 2147483647 w 274"/>
              <a:gd name="T31" fmla="*/ 2147483647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4"/>
              <a:gd name="T49" fmla="*/ 0 h 217"/>
              <a:gd name="T50" fmla="*/ 274 w 274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4" h="217">
                <a:moveTo>
                  <a:pt x="10" y="39"/>
                </a:moveTo>
                <a:lnTo>
                  <a:pt x="32" y="18"/>
                </a:lnTo>
                <a:lnTo>
                  <a:pt x="114" y="0"/>
                </a:lnTo>
                <a:lnTo>
                  <a:pt x="139" y="12"/>
                </a:lnTo>
                <a:lnTo>
                  <a:pt x="192" y="3"/>
                </a:lnTo>
                <a:lnTo>
                  <a:pt x="235" y="34"/>
                </a:lnTo>
                <a:lnTo>
                  <a:pt x="274" y="58"/>
                </a:lnTo>
                <a:lnTo>
                  <a:pt x="252" y="123"/>
                </a:lnTo>
                <a:lnTo>
                  <a:pt x="219" y="156"/>
                </a:lnTo>
                <a:lnTo>
                  <a:pt x="183" y="166"/>
                </a:lnTo>
                <a:lnTo>
                  <a:pt x="190" y="192"/>
                </a:lnTo>
                <a:lnTo>
                  <a:pt x="168" y="217"/>
                </a:lnTo>
                <a:lnTo>
                  <a:pt x="126" y="156"/>
                </a:lnTo>
                <a:lnTo>
                  <a:pt x="18" y="58"/>
                </a:lnTo>
                <a:lnTo>
                  <a:pt x="0" y="58"/>
                </a:lnTo>
                <a:lnTo>
                  <a:pt x="10" y="3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Freeform 45"/>
          <p:cNvSpPr>
            <a:spLocks noChangeAspect="1"/>
          </p:cNvSpPr>
          <p:nvPr/>
        </p:nvSpPr>
        <p:spPr bwMode="auto">
          <a:xfrm>
            <a:off x="7435850" y="4592638"/>
            <a:ext cx="1284288" cy="925512"/>
          </a:xfrm>
          <a:custGeom>
            <a:avLst/>
            <a:gdLst>
              <a:gd name="T0" fmla="*/ 0 w 513"/>
              <a:gd name="T1" fmla="*/ 2147483647 h 348"/>
              <a:gd name="T2" fmla="*/ 2147483647 w 513"/>
              <a:gd name="T3" fmla="*/ 2147483647 h 348"/>
              <a:gd name="T4" fmla="*/ 2147483647 w 513"/>
              <a:gd name="T5" fmla="*/ 2147483647 h 348"/>
              <a:gd name="T6" fmla="*/ 2147483647 w 513"/>
              <a:gd name="T7" fmla="*/ 2147483647 h 348"/>
              <a:gd name="T8" fmla="*/ 2147483647 w 513"/>
              <a:gd name="T9" fmla="*/ 2147483647 h 348"/>
              <a:gd name="T10" fmla="*/ 2147483647 w 513"/>
              <a:gd name="T11" fmla="*/ 2147483647 h 348"/>
              <a:gd name="T12" fmla="*/ 2147483647 w 513"/>
              <a:gd name="T13" fmla="*/ 0 h 348"/>
              <a:gd name="T14" fmla="*/ 2147483647 w 513"/>
              <a:gd name="T15" fmla="*/ 2147483647 h 348"/>
              <a:gd name="T16" fmla="*/ 2147483647 w 513"/>
              <a:gd name="T17" fmla="*/ 2147483647 h 348"/>
              <a:gd name="T18" fmla="*/ 2147483647 w 513"/>
              <a:gd name="T19" fmla="*/ 2147483647 h 348"/>
              <a:gd name="T20" fmla="*/ 2147483647 w 513"/>
              <a:gd name="T21" fmla="*/ 2147483647 h 348"/>
              <a:gd name="T22" fmla="*/ 2147483647 w 513"/>
              <a:gd name="T23" fmla="*/ 2147483647 h 348"/>
              <a:gd name="T24" fmla="*/ 2147483647 w 513"/>
              <a:gd name="T25" fmla="*/ 2147483647 h 348"/>
              <a:gd name="T26" fmla="*/ 2147483647 w 513"/>
              <a:gd name="T27" fmla="*/ 2147483647 h 348"/>
              <a:gd name="T28" fmla="*/ 2147483647 w 513"/>
              <a:gd name="T29" fmla="*/ 2147483647 h 348"/>
              <a:gd name="T30" fmla="*/ 2147483647 w 513"/>
              <a:gd name="T31" fmla="*/ 2147483647 h 348"/>
              <a:gd name="T32" fmla="*/ 2147483647 w 513"/>
              <a:gd name="T33" fmla="*/ 2147483647 h 348"/>
              <a:gd name="T34" fmla="*/ 2147483647 w 513"/>
              <a:gd name="T35" fmla="*/ 2147483647 h 348"/>
              <a:gd name="T36" fmla="*/ 2147483647 w 513"/>
              <a:gd name="T37" fmla="*/ 2147483647 h 348"/>
              <a:gd name="T38" fmla="*/ 2147483647 w 513"/>
              <a:gd name="T39" fmla="*/ 2147483647 h 348"/>
              <a:gd name="T40" fmla="*/ 2147483647 w 513"/>
              <a:gd name="T41" fmla="*/ 2147483647 h 348"/>
              <a:gd name="T42" fmla="*/ 2147483647 w 513"/>
              <a:gd name="T43" fmla="*/ 2147483647 h 348"/>
              <a:gd name="T44" fmla="*/ 2147483647 w 513"/>
              <a:gd name="T45" fmla="*/ 2147483647 h 348"/>
              <a:gd name="T46" fmla="*/ 2147483647 w 513"/>
              <a:gd name="T47" fmla="*/ 2147483647 h 348"/>
              <a:gd name="T48" fmla="*/ 2147483647 w 513"/>
              <a:gd name="T49" fmla="*/ 2147483647 h 348"/>
              <a:gd name="T50" fmla="*/ 2147483647 w 513"/>
              <a:gd name="T51" fmla="*/ 2147483647 h 348"/>
              <a:gd name="T52" fmla="*/ 2147483647 w 513"/>
              <a:gd name="T53" fmla="*/ 2147483647 h 348"/>
              <a:gd name="T54" fmla="*/ 2147483647 w 513"/>
              <a:gd name="T55" fmla="*/ 2147483647 h 348"/>
              <a:gd name="T56" fmla="*/ 2147483647 w 513"/>
              <a:gd name="T57" fmla="*/ 2147483647 h 348"/>
              <a:gd name="T58" fmla="*/ 2147483647 w 513"/>
              <a:gd name="T59" fmla="*/ 2147483647 h 348"/>
              <a:gd name="T60" fmla="*/ 2147483647 w 513"/>
              <a:gd name="T61" fmla="*/ 2147483647 h 348"/>
              <a:gd name="T62" fmla="*/ 2147483647 w 513"/>
              <a:gd name="T63" fmla="*/ 2147483647 h 348"/>
              <a:gd name="T64" fmla="*/ 2147483647 w 513"/>
              <a:gd name="T65" fmla="*/ 2147483647 h 348"/>
              <a:gd name="T66" fmla="*/ 2147483647 w 513"/>
              <a:gd name="T67" fmla="*/ 2147483647 h 348"/>
              <a:gd name="T68" fmla="*/ 2147483647 w 513"/>
              <a:gd name="T69" fmla="*/ 2147483647 h 348"/>
              <a:gd name="T70" fmla="*/ 2147483647 w 513"/>
              <a:gd name="T71" fmla="*/ 2147483647 h 348"/>
              <a:gd name="T72" fmla="*/ 2147483647 w 513"/>
              <a:gd name="T73" fmla="*/ 2147483647 h 348"/>
              <a:gd name="T74" fmla="*/ 2147483647 w 513"/>
              <a:gd name="T75" fmla="*/ 2147483647 h 348"/>
              <a:gd name="T76" fmla="*/ 2147483647 w 513"/>
              <a:gd name="T77" fmla="*/ 2147483647 h 348"/>
              <a:gd name="T78" fmla="*/ 0 w 513"/>
              <a:gd name="T79" fmla="*/ 2147483647 h 3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13"/>
              <a:gd name="T121" fmla="*/ 0 h 348"/>
              <a:gd name="T122" fmla="*/ 513 w 513"/>
              <a:gd name="T123" fmla="*/ 348 h 3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13" h="348">
                <a:moveTo>
                  <a:pt x="0" y="34"/>
                </a:moveTo>
                <a:lnTo>
                  <a:pt x="141" y="20"/>
                </a:lnTo>
                <a:lnTo>
                  <a:pt x="156" y="43"/>
                </a:lnTo>
                <a:lnTo>
                  <a:pt x="307" y="20"/>
                </a:lnTo>
                <a:lnTo>
                  <a:pt x="333" y="39"/>
                </a:lnTo>
                <a:lnTo>
                  <a:pt x="333" y="3"/>
                </a:lnTo>
                <a:lnTo>
                  <a:pt x="331" y="0"/>
                </a:lnTo>
                <a:lnTo>
                  <a:pt x="361" y="2"/>
                </a:lnTo>
                <a:lnTo>
                  <a:pt x="393" y="56"/>
                </a:lnTo>
                <a:lnTo>
                  <a:pt x="444" y="129"/>
                </a:lnTo>
                <a:lnTo>
                  <a:pt x="469" y="192"/>
                </a:lnTo>
                <a:lnTo>
                  <a:pt x="507" y="236"/>
                </a:lnTo>
                <a:lnTo>
                  <a:pt x="513" y="300"/>
                </a:lnTo>
                <a:lnTo>
                  <a:pt x="501" y="338"/>
                </a:lnTo>
                <a:lnTo>
                  <a:pt x="447" y="348"/>
                </a:lnTo>
                <a:lnTo>
                  <a:pt x="438" y="332"/>
                </a:lnTo>
                <a:lnTo>
                  <a:pt x="400" y="309"/>
                </a:lnTo>
                <a:lnTo>
                  <a:pt x="388" y="285"/>
                </a:lnTo>
                <a:lnTo>
                  <a:pt x="378" y="276"/>
                </a:lnTo>
                <a:lnTo>
                  <a:pt x="372" y="254"/>
                </a:lnTo>
                <a:lnTo>
                  <a:pt x="363" y="260"/>
                </a:lnTo>
                <a:lnTo>
                  <a:pt x="333" y="231"/>
                </a:lnTo>
                <a:lnTo>
                  <a:pt x="340" y="204"/>
                </a:lnTo>
                <a:lnTo>
                  <a:pt x="333" y="189"/>
                </a:lnTo>
                <a:lnTo>
                  <a:pt x="324" y="194"/>
                </a:lnTo>
                <a:lnTo>
                  <a:pt x="325" y="210"/>
                </a:lnTo>
                <a:lnTo>
                  <a:pt x="315" y="189"/>
                </a:lnTo>
                <a:lnTo>
                  <a:pt x="316" y="140"/>
                </a:lnTo>
                <a:lnTo>
                  <a:pt x="297" y="111"/>
                </a:lnTo>
                <a:lnTo>
                  <a:pt x="249" y="87"/>
                </a:lnTo>
                <a:lnTo>
                  <a:pt x="225" y="60"/>
                </a:lnTo>
                <a:lnTo>
                  <a:pt x="198" y="57"/>
                </a:lnTo>
                <a:lnTo>
                  <a:pt x="187" y="74"/>
                </a:lnTo>
                <a:lnTo>
                  <a:pt x="147" y="86"/>
                </a:lnTo>
                <a:lnTo>
                  <a:pt x="124" y="74"/>
                </a:lnTo>
                <a:lnTo>
                  <a:pt x="112" y="56"/>
                </a:lnTo>
                <a:lnTo>
                  <a:pt x="37" y="72"/>
                </a:lnTo>
                <a:lnTo>
                  <a:pt x="21" y="59"/>
                </a:lnTo>
                <a:lnTo>
                  <a:pt x="4" y="73"/>
                </a:lnTo>
                <a:lnTo>
                  <a:pt x="0" y="34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Freeform 46"/>
          <p:cNvSpPr>
            <a:spLocks noChangeAspect="1"/>
          </p:cNvSpPr>
          <p:nvPr/>
        </p:nvSpPr>
        <p:spPr bwMode="auto">
          <a:xfrm>
            <a:off x="7788276" y="3376613"/>
            <a:ext cx="1184275" cy="550862"/>
          </a:xfrm>
          <a:custGeom>
            <a:avLst/>
            <a:gdLst>
              <a:gd name="T0" fmla="*/ 2147483647 w 472"/>
              <a:gd name="T1" fmla="*/ 2147483647 h 207"/>
              <a:gd name="T2" fmla="*/ 0 w 472"/>
              <a:gd name="T3" fmla="*/ 2147483647 h 207"/>
              <a:gd name="T4" fmla="*/ 2147483647 w 472"/>
              <a:gd name="T5" fmla="*/ 2147483647 h 207"/>
              <a:gd name="T6" fmla="*/ 2147483647 w 472"/>
              <a:gd name="T7" fmla="*/ 2147483647 h 207"/>
              <a:gd name="T8" fmla="*/ 2147483647 w 472"/>
              <a:gd name="T9" fmla="*/ 2147483647 h 207"/>
              <a:gd name="T10" fmla="*/ 2147483647 w 472"/>
              <a:gd name="T11" fmla="*/ 2147483647 h 207"/>
              <a:gd name="T12" fmla="*/ 2147483647 w 472"/>
              <a:gd name="T13" fmla="*/ 2147483647 h 207"/>
              <a:gd name="T14" fmla="*/ 2147483647 w 472"/>
              <a:gd name="T15" fmla="*/ 2147483647 h 207"/>
              <a:gd name="T16" fmla="*/ 2147483647 w 472"/>
              <a:gd name="T17" fmla="*/ 2147483647 h 207"/>
              <a:gd name="T18" fmla="*/ 2147483647 w 472"/>
              <a:gd name="T19" fmla="*/ 2147483647 h 207"/>
              <a:gd name="T20" fmla="*/ 2147483647 w 472"/>
              <a:gd name="T21" fmla="*/ 2147483647 h 207"/>
              <a:gd name="T22" fmla="*/ 2147483647 w 472"/>
              <a:gd name="T23" fmla="*/ 2147483647 h 207"/>
              <a:gd name="T24" fmla="*/ 2147483647 w 472"/>
              <a:gd name="T25" fmla="*/ 2147483647 h 207"/>
              <a:gd name="T26" fmla="*/ 2147483647 w 472"/>
              <a:gd name="T27" fmla="*/ 2147483647 h 207"/>
              <a:gd name="T28" fmla="*/ 2147483647 w 472"/>
              <a:gd name="T29" fmla="*/ 2147483647 h 207"/>
              <a:gd name="T30" fmla="*/ 2147483647 w 472"/>
              <a:gd name="T31" fmla="*/ 2147483647 h 207"/>
              <a:gd name="T32" fmla="*/ 2147483647 w 472"/>
              <a:gd name="T33" fmla="*/ 2147483647 h 207"/>
              <a:gd name="T34" fmla="*/ 2147483647 w 472"/>
              <a:gd name="T35" fmla="*/ 2147483647 h 207"/>
              <a:gd name="T36" fmla="*/ 2147483647 w 472"/>
              <a:gd name="T37" fmla="*/ 2147483647 h 207"/>
              <a:gd name="T38" fmla="*/ 2147483647 w 472"/>
              <a:gd name="T39" fmla="*/ 2147483647 h 207"/>
              <a:gd name="T40" fmla="*/ 2147483647 w 472"/>
              <a:gd name="T41" fmla="*/ 2147483647 h 207"/>
              <a:gd name="T42" fmla="*/ 2147483647 w 472"/>
              <a:gd name="T43" fmla="*/ 2147483647 h 207"/>
              <a:gd name="T44" fmla="*/ 2147483647 w 472"/>
              <a:gd name="T45" fmla="*/ 2147483647 h 207"/>
              <a:gd name="T46" fmla="*/ 2147483647 w 472"/>
              <a:gd name="T47" fmla="*/ 2147483647 h 207"/>
              <a:gd name="T48" fmla="*/ 2147483647 w 472"/>
              <a:gd name="T49" fmla="*/ 2147483647 h 207"/>
              <a:gd name="T50" fmla="*/ 2147483647 w 472"/>
              <a:gd name="T51" fmla="*/ 2147483647 h 207"/>
              <a:gd name="T52" fmla="*/ 2147483647 w 472"/>
              <a:gd name="T53" fmla="*/ 2147483647 h 207"/>
              <a:gd name="T54" fmla="*/ 2147483647 w 472"/>
              <a:gd name="T55" fmla="*/ 2147483647 h 207"/>
              <a:gd name="T56" fmla="*/ 2147483647 w 472"/>
              <a:gd name="T57" fmla="*/ 2147483647 h 207"/>
              <a:gd name="T58" fmla="*/ 2147483647 w 472"/>
              <a:gd name="T59" fmla="*/ 0 h 207"/>
              <a:gd name="T60" fmla="*/ 2147483647 w 472"/>
              <a:gd name="T61" fmla="*/ 2147483647 h 207"/>
              <a:gd name="T62" fmla="*/ 2147483647 w 472"/>
              <a:gd name="T63" fmla="*/ 2147483647 h 207"/>
              <a:gd name="T64" fmla="*/ 2147483647 w 472"/>
              <a:gd name="T65" fmla="*/ 2147483647 h 207"/>
              <a:gd name="T66" fmla="*/ 2147483647 w 472"/>
              <a:gd name="T67" fmla="*/ 2147483647 h 2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2"/>
              <a:gd name="T103" fmla="*/ 0 h 207"/>
              <a:gd name="T104" fmla="*/ 472 w 472"/>
              <a:gd name="T105" fmla="*/ 207 h 20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2" h="207">
                <a:moveTo>
                  <a:pt x="16" y="153"/>
                </a:moveTo>
                <a:lnTo>
                  <a:pt x="0" y="197"/>
                </a:lnTo>
                <a:lnTo>
                  <a:pt x="61" y="191"/>
                </a:lnTo>
                <a:lnTo>
                  <a:pt x="85" y="171"/>
                </a:lnTo>
                <a:lnTo>
                  <a:pt x="168" y="149"/>
                </a:lnTo>
                <a:lnTo>
                  <a:pt x="191" y="161"/>
                </a:lnTo>
                <a:lnTo>
                  <a:pt x="246" y="153"/>
                </a:lnTo>
                <a:lnTo>
                  <a:pt x="246" y="156"/>
                </a:lnTo>
                <a:lnTo>
                  <a:pt x="328" y="207"/>
                </a:lnTo>
                <a:lnTo>
                  <a:pt x="376" y="192"/>
                </a:lnTo>
                <a:lnTo>
                  <a:pt x="403" y="135"/>
                </a:lnTo>
                <a:lnTo>
                  <a:pt x="450" y="119"/>
                </a:lnTo>
                <a:lnTo>
                  <a:pt x="472" y="77"/>
                </a:lnTo>
                <a:lnTo>
                  <a:pt x="471" y="26"/>
                </a:lnTo>
                <a:lnTo>
                  <a:pt x="465" y="68"/>
                </a:lnTo>
                <a:lnTo>
                  <a:pt x="439" y="104"/>
                </a:lnTo>
                <a:lnTo>
                  <a:pt x="429" y="101"/>
                </a:lnTo>
                <a:lnTo>
                  <a:pt x="394" y="111"/>
                </a:lnTo>
                <a:lnTo>
                  <a:pt x="394" y="99"/>
                </a:lnTo>
                <a:lnTo>
                  <a:pt x="429" y="87"/>
                </a:lnTo>
                <a:lnTo>
                  <a:pt x="397" y="83"/>
                </a:lnTo>
                <a:lnTo>
                  <a:pt x="433" y="72"/>
                </a:lnTo>
                <a:lnTo>
                  <a:pt x="447" y="78"/>
                </a:lnTo>
                <a:lnTo>
                  <a:pt x="454" y="38"/>
                </a:lnTo>
                <a:lnTo>
                  <a:pt x="445" y="29"/>
                </a:lnTo>
                <a:lnTo>
                  <a:pt x="402" y="45"/>
                </a:lnTo>
                <a:lnTo>
                  <a:pt x="403" y="21"/>
                </a:lnTo>
                <a:lnTo>
                  <a:pt x="421" y="27"/>
                </a:lnTo>
                <a:lnTo>
                  <a:pt x="445" y="9"/>
                </a:lnTo>
                <a:lnTo>
                  <a:pt x="432" y="0"/>
                </a:lnTo>
                <a:lnTo>
                  <a:pt x="291" y="32"/>
                </a:lnTo>
                <a:lnTo>
                  <a:pt x="118" y="67"/>
                </a:lnTo>
                <a:lnTo>
                  <a:pt x="39" y="152"/>
                </a:lnTo>
                <a:lnTo>
                  <a:pt x="16" y="153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Freeform 47"/>
          <p:cNvSpPr>
            <a:spLocks noChangeAspect="1"/>
          </p:cNvSpPr>
          <p:nvPr/>
        </p:nvSpPr>
        <p:spPr bwMode="auto">
          <a:xfrm>
            <a:off x="7837488" y="2922589"/>
            <a:ext cx="1033462" cy="682625"/>
          </a:xfrm>
          <a:custGeom>
            <a:avLst/>
            <a:gdLst>
              <a:gd name="T0" fmla="*/ 2147483647 w 413"/>
              <a:gd name="T1" fmla="*/ 2147483647 h 257"/>
              <a:gd name="T2" fmla="*/ 2147483647 w 413"/>
              <a:gd name="T3" fmla="*/ 2147483647 h 257"/>
              <a:gd name="T4" fmla="*/ 2147483647 w 413"/>
              <a:gd name="T5" fmla="*/ 2147483647 h 257"/>
              <a:gd name="T6" fmla="*/ 2147483647 w 413"/>
              <a:gd name="T7" fmla="*/ 2147483647 h 257"/>
              <a:gd name="T8" fmla="*/ 2147483647 w 413"/>
              <a:gd name="T9" fmla="*/ 2147483647 h 257"/>
              <a:gd name="T10" fmla="*/ 0 w 413"/>
              <a:gd name="T11" fmla="*/ 2147483647 h 257"/>
              <a:gd name="T12" fmla="*/ 2147483647 w 413"/>
              <a:gd name="T13" fmla="*/ 2147483647 h 257"/>
              <a:gd name="T14" fmla="*/ 2147483647 w 413"/>
              <a:gd name="T15" fmla="*/ 2147483647 h 257"/>
              <a:gd name="T16" fmla="*/ 2147483647 w 413"/>
              <a:gd name="T17" fmla="*/ 2147483647 h 257"/>
              <a:gd name="T18" fmla="*/ 2147483647 w 413"/>
              <a:gd name="T19" fmla="*/ 2147483647 h 257"/>
              <a:gd name="T20" fmla="*/ 2147483647 w 413"/>
              <a:gd name="T21" fmla="*/ 2147483647 h 257"/>
              <a:gd name="T22" fmla="*/ 2147483647 w 413"/>
              <a:gd name="T23" fmla="*/ 2147483647 h 257"/>
              <a:gd name="T24" fmla="*/ 2147483647 w 413"/>
              <a:gd name="T25" fmla="*/ 2147483647 h 257"/>
              <a:gd name="T26" fmla="*/ 2147483647 w 413"/>
              <a:gd name="T27" fmla="*/ 2147483647 h 257"/>
              <a:gd name="T28" fmla="*/ 2147483647 w 413"/>
              <a:gd name="T29" fmla="*/ 2147483647 h 257"/>
              <a:gd name="T30" fmla="*/ 2147483647 w 413"/>
              <a:gd name="T31" fmla="*/ 2147483647 h 257"/>
              <a:gd name="T32" fmla="*/ 2147483647 w 413"/>
              <a:gd name="T33" fmla="*/ 2147483647 h 257"/>
              <a:gd name="T34" fmla="*/ 2147483647 w 413"/>
              <a:gd name="T35" fmla="*/ 0 h 257"/>
              <a:gd name="T36" fmla="*/ 2147483647 w 413"/>
              <a:gd name="T37" fmla="*/ 2147483647 h 257"/>
              <a:gd name="T38" fmla="*/ 2147483647 w 413"/>
              <a:gd name="T39" fmla="*/ 2147483647 h 257"/>
              <a:gd name="T40" fmla="*/ 2147483647 w 413"/>
              <a:gd name="T41" fmla="*/ 2147483647 h 257"/>
              <a:gd name="T42" fmla="*/ 2147483647 w 413"/>
              <a:gd name="T43" fmla="*/ 2147483647 h 257"/>
              <a:gd name="T44" fmla="*/ 2147483647 w 413"/>
              <a:gd name="T45" fmla="*/ 2147483647 h 257"/>
              <a:gd name="T46" fmla="*/ 2147483647 w 413"/>
              <a:gd name="T47" fmla="*/ 2147483647 h 257"/>
              <a:gd name="T48" fmla="*/ 2147483647 w 413"/>
              <a:gd name="T49" fmla="*/ 2147483647 h 25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3"/>
              <a:gd name="T76" fmla="*/ 0 h 257"/>
              <a:gd name="T77" fmla="*/ 413 w 413"/>
              <a:gd name="T78" fmla="*/ 257 h 25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3" h="257">
                <a:moveTo>
                  <a:pt x="68" y="180"/>
                </a:moveTo>
                <a:lnTo>
                  <a:pt x="56" y="206"/>
                </a:lnTo>
                <a:lnTo>
                  <a:pt x="39" y="213"/>
                </a:lnTo>
                <a:lnTo>
                  <a:pt x="38" y="230"/>
                </a:lnTo>
                <a:lnTo>
                  <a:pt x="2" y="243"/>
                </a:lnTo>
                <a:lnTo>
                  <a:pt x="0" y="257"/>
                </a:lnTo>
                <a:lnTo>
                  <a:pt x="98" y="240"/>
                </a:lnTo>
                <a:lnTo>
                  <a:pt x="276" y="203"/>
                </a:lnTo>
                <a:lnTo>
                  <a:pt x="413" y="170"/>
                </a:lnTo>
                <a:lnTo>
                  <a:pt x="413" y="144"/>
                </a:lnTo>
                <a:lnTo>
                  <a:pt x="398" y="136"/>
                </a:lnTo>
                <a:lnTo>
                  <a:pt x="386" y="149"/>
                </a:lnTo>
                <a:lnTo>
                  <a:pt x="379" y="114"/>
                </a:lnTo>
                <a:lnTo>
                  <a:pt x="386" y="83"/>
                </a:lnTo>
                <a:lnTo>
                  <a:pt x="335" y="60"/>
                </a:lnTo>
                <a:lnTo>
                  <a:pt x="300" y="66"/>
                </a:lnTo>
                <a:lnTo>
                  <a:pt x="299" y="18"/>
                </a:lnTo>
                <a:lnTo>
                  <a:pt x="263" y="0"/>
                </a:lnTo>
                <a:lnTo>
                  <a:pt x="236" y="11"/>
                </a:lnTo>
                <a:lnTo>
                  <a:pt x="218" y="56"/>
                </a:lnTo>
                <a:lnTo>
                  <a:pt x="186" y="74"/>
                </a:lnTo>
                <a:lnTo>
                  <a:pt x="173" y="145"/>
                </a:lnTo>
                <a:lnTo>
                  <a:pt x="121" y="180"/>
                </a:lnTo>
                <a:lnTo>
                  <a:pt x="79" y="194"/>
                </a:lnTo>
                <a:lnTo>
                  <a:pt x="68" y="18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Freeform 48"/>
          <p:cNvSpPr>
            <a:spLocks noChangeAspect="1"/>
          </p:cNvSpPr>
          <p:nvPr/>
        </p:nvSpPr>
        <p:spPr bwMode="auto">
          <a:xfrm>
            <a:off x="7908925" y="2786064"/>
            <a:ext cx="585788" cy="650875"/>
          </a:xfrm>
          <a:custGeom>
            <a:avLst/>
            <a:gdLst>
              <a:gd name="T0" fmla="*/ 2147483647 w 234"/>
              <a:gd name="T1" fmla="*/ 2147483647 h 245"/>
              <a:gd name="T2" fmla="*/ 2147483647 w 234"/>
              <a:gd name="T3" fmla="*/ 2147483647 h 245"/>
              <a:gd name="T4" fmla="*/ 0 w 234"/>
              <a:gd name="T5" fmla="*/ 2147483647 h 245"/>
              <a:gd name="T6" fmla="*/ 2147483647 w 234"/>
              <a:gd name="T7" fmla="*/ 2147483647 h 245"/>
              <a:gd name="T8" fmla="*/ 2147483647 w 234"/>
              <a:gd name="T9" fmla="*/ 2147483647 h 245"/>
              <a:gd name="T10" fmla="*/ 2147483647 w 234"/>
              <a:gd name="T11" fmla="*/ 2147483647 h 245"/>
              <a:gd name="T12" fmla="*/ 2147483647 w 234"/>
              <a:gd name="T13" fmla="*/ 2147483647 h 245"/>
              <a:gd name="T14" fmla="*/ 2147483647 w 234"/>
              <a:gd name="T15" fmla="*/ 2147483647 h 245"/>
              <a:gd name="T16" fmla="*/ 2147483647 w 234"/>
              <a:gd name="T17" fmla="*/ 2147483647 h 245"/>
              <a:gd name="T18" fmla="*/ 2147483647 w 234"/>
              <a:gd name="T19" fmla="*/ 2147483647 h 245"/>
              <a:gd name="T20" fmla="*/ 2147483647 w 234"/>
              <a:gd name="T21" fmla="*/ 2147483647 h 245"/>
              <a:gd name="T22" fmla="*/ 2147483647 w 234"/>
              <a:gd name="T23" fmla="*/ 2147483647 h 245"/>
              <a:gd name="T24" fmla="*/ 2147483647 w 234"/>
              <a:gd name="T25" fmla="*/ 2147483647 h 245"/>
              <a:gd name="T26" fmla="*/ 2147483647 w 234"/>
              <a:gd name="T27" fmla="*/ 2147483647 h 245"/>
              <a:gd name="T28" fmla="*/ 2147483647 w 234"/>
              <a:gd name="T29" fmla="*/ 2147483647 h 245"/>
              <a:gd name="T30" fmla="*/ 2147483647 w 234"/>
              <a:gd name="T31" fmla="*/ 2147483647 h 245"/>
              <a:gd name="T32" fmla="*/ 2147483647 w 234"/>
              <a:gd name="T33" fmla="*/ 0 h 245"/>
              <a:gd name="T34" fmla="*/ 2147483647 w 234"/>
              <a:gd name="T35" fmla="*/ 2147483647 h 245"/>
              <a:gd name="T36" fmla="*/ 2147483647 w 234"/>
              <a:gd name="T37" fmla="*/ 2147483647 h 245"/>
              <a:gd name="T38" fmla="*/ 2147483647 w 234"/>
              <a:gd name="T39" fmla="*/ 2147483647 h 245"/>
              <a:gd name="T40" fmla="*/ 2147483647 w 234"/>
              <a:gd name="T41" fmla="*/ 2147483647 h 2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4"/>
              <a:gd name="T64" fmla="*/ 0 h 245"/>
              <a:gd name="T65" fmla="*/ 234 w 234"/>
              <a:gd name="T66" fmla="*/ 245 h 2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4" h="245">
                <a:moveTo>
                  <a:pt x="24" y="128"/>
                </a:moveTo>
                <a:lnTo>
                  <a:pt x="6" y="123"/>
                </a:lnTo>
                <a:lnTo>
                  <a:pt x="0" y="162"/>
                </a:lnTo>
                <a:lnTo>
                  <a:pt x="6" y="203"/>
                </a:lnTo>
                <a:lnTo>
                  <a:pt x="40" y="231"/>
                </a:lnTo>
                <a:lnTo>
                  <a:pt x="48" y="245"/>
                </a:lnTo>
                <a:lnTo>
                  <a:pt x="91" y="231"/>
                </a:lnTo>
                <a:lnTo>
                  <a:pt x="142" y="198"/>
                </a:lnTo>
                <a:lnTo>
                  <a:pt x="157" y="126"/>
                </a:lnTo>
                <a:lnTo>
                  <a:pt x="190" y="107"/>
                </a:lnTo>
                <a:lnTo>
                  <a:pt x="208" y="63"/>
                </a:lnTo>
                <a:lnTo>
                  <a:pt x="234" y="51"/>
                </a:lnTo>
                <a:lnTo>
                  <a:pt x="200" y="45"/>
                </a:lnTo>
                <a:lnTo>
                  <a:pt x="141" y="77"/>
                </a:lnTo>
                <a:lnTo>
                  <a:pt x="132" y="46"/>
                </a:lnTo>
                <a:lnTo>
                  <a:pt x="81" y="49"/>
                </a:lnTo>
                <a:lnTo>
                  <a:pt x="69" y="0"/>
                </a:lnTo>
                <a:lnTo>
                  <a:pt x="56" y="13"/>
                </a:lnTo>
                <a:lnTo>
                  <a:pt x="60" y="83"/>
                </a:lnTo>
                <a:lnTo>
                  <a:pt x="37" y="89"/>
                </a:lnTo>
                <a:lnTo>
                  <a:pt x="24" y="12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Freeform 49"/>
          <p:cNvSpPr>
            <a:spLocks noChangeAspect="1"/>
          </p:cNvSpPr>
          <p:nvPr/>
        </p:nvSpPr>
        <p:spPr bwMode="auto">
          <a:xfrm>
            <a:off x="8743951" y="2798764"/>
            <a:ext cx="163513" cy="217487"/>
          </a:xfrm>
          <a:custGeom>
            <a:avLst/>
            <a:gdLst>
              <a:gd name="T0" fmla="*/ 0 w 66"/>
              <a:gd name="T1" fmla="*/ 2147483647 h 82"/>
              <a:gd name="T2" fmla="*/ 2147483647 w 66"/>
              <a:gd name="T3" fmla="*/ 0 h 82"/>
              <a:gd name="T4" fmla="*/ 2147483647 w 66"/>
              <a:gd name="T5" fmla="*/ 2147483647 h 82"/>
              <a:gd name="T6" fmla="*/ 2147483647 w 66"/>
              <a:gd name="T7" fmla="*/ 2147483647 h 82"/>
              <a:gd name="T8" fmla="*/ 2147483647 w 66"/>
              <a:gd name="T9" fmla="*/ 2147483647 h 82"/>
              <a:gd name="T10" fmla="*/ 2147483647 w 66"/>
              <a:gd name="T11" fmla="*/ 2147483647 h 82"/>
              <a:gd name="T12" fmla="*/ 2147483647 w 66"/>
              <a:gd name="T13" fmla="*/ 2147483647 h 82"/>
              <a:gd name="T14" fmla="*/ 0 w 66"/>
              <a:gd name="T15" fmla="*/ 2147483647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"/>
              <a:gd name="T25" fmla="*/ 0 h 82"/>
              <a:gd name="T26" fmla="*/ 66 w 66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" h="82">
                <a:moveTo>
                  <a:pt x="0" y="5"/>
                </a:moveTo>
                <a:lnTo>
                  <a:pt x="14" y="0"/>
                </a:lnTo>
                <a:lnTo>
                  <a:pt x="44" y="18"/>
                </a:lnTo>
                <a:lnTo>
                  <a:pt x="44" y="36"/>
                </a:lnTo>
                <a:lnTo>
                  <a:pt x="65" y="49"/>
                </a:lnTo>
                <a:lnTo>
                  <a:pt x="66" y="73"/>
                </a:lnTo>
                <a:lnTo>
                  <a:pt x="32" y="82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Freeform 50"/>
          <p:cNvSpPr>
            <a:spLocks noChangeAspect="1"/>
          </p:cNvSpPr>
          <p:nvPr/>
        </p:nvSpPr>
        <p:spPr bwMode="auto">
          <a:xfrm>
            <a:off x="8031163" y="2382839"/>
            <a:ext cx="793750" cy="554037"/>
          </a:xfrm>
          <a:custGeom>
            <a:avLst/>
            <a:gdLst>
              <a:gd name="T0" fmla="*/ 2147483647 w 317"/>
              <a:gd name="T1" fmla="*/ 2147483647 h 208"/>
              <a:gd name="T2" fmla="*/ 0 w 317"/>
              <a:gd name="T3" fmla="*/ 2147483647 h 208"/>
              <a:gd name="T4" fmla="*/ 2147483647 w 317"/>
              <a:gd name="T5" fmla="*/ 2147483647 h 208"/>
              <a:gd name="T6" fmla="*/ 2147483647 w 317"/>
              <a:gd name="T7" fmla="*/ 2147483647 h 208"/>
              <a:gd name="T8" fmla="*/ 2147483647 w 317"/>
              <a:gd name="T9" fmla="*/ 2147483647 h 208"/>
              <a:gd name="T10" fmla="*/ 2147483647 w 317"/>
              <a:gd name="T11" fmla="*/ 2147483647 h 208"/>
              <a:gd name="T12" fmla="*/ 2147483647 w 317"/>
              <a:gd name="T13" fmla="*/ 2147483647 h 208"/>
              <a:gd name="T14" fmla="*/ 2147483647 w 317"/>
              <a:gd name="T15" fmla="*/ 2147483647 h 208"/>
              <a:gd name="T16" fmla="*/ 2147483647 w 317"/>
              <a:gd name="T17" fmla="*/ 2147483647 h 208"/>
              <a:gd name="T18" fmla="*/ 2147483647 w 317"/>
              <a:gd name="T19" fmla="*/ 2147483647 h 208"/>
              <a:gd name="T20" fmla="*/ 2147483647 w 317"/>
              <a:gd name="T21" fmla="*/ 2147483647 h 208"/>
              <a:gd name="T22" fmla="*/ 2147483647 w 317"/>
              <a:gd name="T23" fmla="*/ 2147483647 h 208"/>
              <a:gd name="T24" fmla="*/ 2147483647 w 317"/>
              <a:gd name="T25" fmla="*/ 0 h 208"/>
              <a:gd name="T26" fmla="*/ 2147483647 w 317"/>
              <a:gd name="T27" fmla="*/ 2147483647 h 208"/>
              <a:gd name="T28" fmla="*/ 2147483647 w 317"/>
              <a:gd name="T29" fmla="*/ 2147483647 h 20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7"/>
              <a:gd name="T46" fmla="*/ 0 h 208"/>
              <a:gd name="T47" fmla="*/ 317 w 317"/>
              <a:gd name="T48" fmla="*/ 208 h 20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7" h="208">
                <a:moveTo>
                  <a:pt x="29" y="30"/>
                </a:moveTo>
                <a:lnTo>
                  <a:pt x="0" y="58"/>
                </a:lnTo>
                <a:lnTo>
                  <a:pt x="16" y="159"/>
                </a:lnTo>
                <a:lnTo>
                  <a:pt x="29" y="208"/>
                </a:lnTo>
                <a:lnTo>
                  <a:pt x="83" y="204"/>
                </a:lnTo>
                <a:lnTo>
                  <a:pt x="283" y="166"/>
                </a:lnTo>
                <a:lnTo>
                  <a:pt x="297" y="160"/>
                </a:lnTo>
                <a:lnTo>
                  <a:pt x="317" y="113"/>
                </a:lnTo>
                <a:lnTo>
                  <a:pt x="287" y="87"/>
                </a:lnTo>
                <a:lnTo>
                  <a:pt x="303" y="27"/>
                </a:lnTo>
                <a:lnTo>
                  <a:pt x="280" y="21"/>
                </a:lnTo>
                <a:lnTo>
                  <a:pt x="280" y="6"/>
                </a:lnTo>
                <a:lnTo>
                  <a:pt x="270" y="0"/>
                </a:lnTo>
                <a:lnTo>
                  <a:pt x="38" y="43"/>
                </a:lnTo>
                <a:lnTo>
                  <a:pt x="29" y="3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Freeform 51"/>
          <p:cNvSpPr>
            <a:spLocks noChangeAspect="1"/>
          </p:cNvSpPr>
          <p:nvPr/>
        </p:nvSpPr>
        <p:spPr bwMode="auto">
          <a:xfrm>
            <a:off x="8759825" y="2435225"/>
            <a:ext cx="211138" cy="439738"/>
          </a:xfrm>
          <a:custGeom>
            <a:avLst/>
            <a:gdLst>
              <a:gd name="T0" fmla="*/ 2147483647 w 84"/>
              <a:gd name="T1" fmla="*/ 2147483647 h 166"/>
              <a:gd name="T2" fmla="*/ 2147483647 w 84"/>
              <a:gd name="T3" fmla="*/ 0 h 166"/>
              <a:gd name="T4" fmla="*/ 2147483647 w 84"/>
              <a:gd name="T5" fmla="*/ 2147483647 h 166"/>
              <a:gd name="T6" fmla="*/ 2147483647 w 84"/>
              <a:gd name="T7" fmla="*/ 2147483647 h 166"/>
              <a:gd name="T8" fmla="*/ 2147483647 w 84"/>
              <a:gd name="T9" fmla="*/ 2147483647 h 166"/>
              <a:gd name="T10" fmla="*/ 2147483647 w 84"/>
              <a:gd name="T11" fmla="*/ 2147483647 h 166"/>
              <a:gd name="T12" fmla="*/ 2147483647 w 84"/>
              <a:gd name="T13" fmla="*/ 2147483647 h 166"/>
              <a:gd name="T14" fmla="*/ 2147483647 w 84"/>
              <a:gd name="T15" fmla="*/ 2147483647 h 166"/>
              <a:gd name="T16" fmla="*/ 2147483647 w 84"/>
              <a:gd name="T17" fmla="*/ 2147483647 h 166"/>
              <a:gd name="T18" fmla="*/ 2147483647 w 84"/>
              <a:gd name="T19" fmla="*/ 2147483647 h 166"/>
              <a:gd name="T20" fmla="*/ 2147483647 w 84"/>
              <a:gd name="T21" fmla="*/ 2147483647 h 166"/>
              <a:gd name="T22" fmla="*/ 0 w 84"/>
              <a:gd name="T23" fmla="*/ 2147483647 h 166"/>
              <a:gd name="T24" fmla="*/ 2147483647 w 84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4"/>
              <a:gd name="T40" fmla="*/ 0 h 166"/>
              <a:gd name="T41" fmla="*/ 84 w 84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4" h="166">
                <a:moveTo>
                  <a:pt x="15" y="1"/>
                </a:moveTo>
                <a:lnTo>
                  <a:pt x="35" y="0"/>
                </a:lnTo>
                <a:lnTo>
                  <a:pt x="75" y="25"/>
                </a:lnTo>
                <a:lnTo>
                  <a:pt x="69" y="45"/>
                </a:lnTo>
                <a:lnTo>
                  <a:pt x="83" y="58"/>
                </a:lnTo>
                <a:lnTo>
                  <a:pt x="84" y="136"/>
                </a:lnTo>
                <a:lnTo>
                  <a:pt x="70" y="166"/>
                </a:lnTo>
                <a:lnTo>
                  <a:pt x="54" y="155"/>
                </a:lnTo>
                <a:lnTo>
                  <a:pt x="37" y="154"/>
                </a:lnTo>
                <a:lnTo>
                  <a:pt x="8" y="138"/>
                </a:lnTo>
                <a:lnTo>
                  <a:pt x="30" y="89"/>
                </a:lnTo>
                <a:lnTo>
                  <a:pt x="0" y="63"/>
                </a:lnTo>
                <a:lnTo>
                  <a:pt x="15" y="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Freeform 52"/>
          <p:cNvSpPr>
            <a:spLocks noChangeAspect="1"/>
          </p:cNvSpPr>
          <p:nvPr/>
        </p:nvSpPr>
        <p:spPr bwMode="auto">
          <a:xfrm>
            <a:off x="8105776" y="1746251"/>
            <a:ext cx="881063" cy="758825"/>
          </a:xfrm>
          <a:custGeom>
            <a:avLst/>
            <a:gdLst>
              <a:gd name="T0" fmla="*/ 2147483647 w 351"/>
              <a:gd name="T1" fmla="*/ 2147483647 h 286"/>
              <a:gd name="T2" fmla="*/ 2147483647 w 351"/>
              <a:gd name="T3" fmla="*/ 2147483647 h 286"/>
              <a:gd name="T4" fmla="*/ 2147483647 w 351"/>
              <a:gd name="T5" fmla="*/ 2147483647 h 286"/>
              <a:gd name="T6" fmla="*/ 2147483647 w 351"/>
              <a:gd name="T7" fmla="*/ 2147483647 h 286"/>
              <a:gd name="T8" fmla="*/ 2147483647 w 351"/>
              <a:gd name="T9" fmla="*/ 2147483647 h 286"/>
              <a:gd name="T10" fmla="*/ 2147483647 w 351"/>
              <a:gd name="T11" fmla="*/ 2147483647 h 286"/>
              <a:gd name="T12" fmla="*/ 2147483647 w 351"/>
              <a:gd name="T13" fmla="*/ 2147483647 h 286"/>
              <a:gd name="T14" fmla="*/ 2147483647 w 351"/>
              <a:gd name="T15" fmla="*/ 2147483647 h 286"/>
              <a:gd name="T16" fmla="*/ 2147483647 w 351"/>
              <a:gd name="T17" fmla="*/ 2147483647 h 286"/>
              <a:gd name="T18" fmla="*/ 2147483647 w 351"/>
              <a:gd name="T19" fmla="*/ 2147483647 h 286"/>
              <a:gd name="T20" fmla="*/ 2147483647 w 351"/>
              <a:gd name="T21" fmla="*/ 2147483647 h 286"/>
              <a:gd name="T22" fmla="*/ 2147483647 w 351"/>
              <a:gd name="T23" fmla="*/ 2147483647 h 286"/>
              <a:gd name="T24" fmla="*/ 2147483647 w 351"/>
              <a:gd name="T25" fmla="*/ 0 h 286"/>
              <a:gd name="T26" fmla="*/ 2147483647 w 351"/>
              <a:gd name="T27" fmla="*/ 2147483647 h 286"/>
              <a:gd name="T28" fmla="*/ 2147483647 w 351"/>
              <a:gd name="T29" fmla="*/ 2147483647 h 286"/>
              <a:gd name="T30" fmla="*/ 2147483647 w 351"/>
              <a:gd name="T31" fmla="*/ 2147483647 h 286"/>
              <a:gd name="T32" fmla="*/ 2147483647 w 351"/>
              <a:gd name="T33" fmla="*/ 2147483647 h 286"/>
              <a:gd name="T34" fmla="*/ 2147483647 w 351"/>
              <a:gd name="T35" fmla="*/ 2147483647 h 286"/>
              <a:gd name="T36" fmla="*/ 2147483647 w 351"/>
              <a:gd name="T37" fmla="*/ 2147483647 h 286"/>
              <a:gd name="T38" fmla="*/ 2147483647 w 351"/>
              <a:gd name="T39" fmla="*/ 2147483647 h 286"/>
              <a:gd name="T40" fmla="*/ 2147483647 w 351"/>
              <a:gd name="T41" fmla="*/ 2147483647 h 286"/>
              <a:gd name="T42" fmla="*/ 2147483647 w 351"/>
              <a:gd name="T43" fmla="*/ 2147483647 h 286"/>
              <a:gd name="T44" fmla="*/ 2147483647 w 351"/>
              <a:gd name="T45" fmla="*/ 2147483647 h 286"/>
              <a:gd name="T46" fmla="*/ 2147483647 w 351"/>
              <a:gd name="T47" fmla="*/ 2147483647 h 286"/>
              <a:gd name="T48" fmla="*/ 2147483647 w 351"/>
              <a:gd name="T49" fmla="*/ 2147483647 h 286"/>
              <a:gd name="T50" fmla="*/ 2147483647 w 351"/>
              <a:gd name="T51" fmla="*/ 2147483647 h 286"/>
              <a:gd name="T52" fmla="*/ 2147483647 w 351"/>
              <a:gd name="T53" fmla="*/ 2147483647 h 286"/>
              <a:gd name="T54" fmla="*/ 2147483647 w 351"/>
              <a:gd name="T55" fmla="*/ 2147483647 h 286"/>
              <a:gd name="T56" fmla="*/ 0 w 351"/>
              <a:gd name="T57" fmla="*/ 2147483647 h 286"/>
              <a:gd name="T58" fmla="*/ 2147483647 w 351"/>
              <a:gd name="T59" fmla="*/ 2147483647 h 286"/>
              <a:gd name="T60" fmla="*/ 2147483647 w 351"/>
              <a:gd name="T61" fmla="*/ 2147483647 h 28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51"/>
              <a:gd name="T94" fmla="*/ 0 h 286"/>
              <a:gd name="T95" fmla="*/ 351 w 351"/>
              <a:gd name="T96" fmla="*/ 286 h 28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51" h="286">
                <a:moveTo>
                  <a:pt x="27" y="192"/>
                </a:moveTo>
                <a:lnTo>
                  <a:pt x="60" y="175"/>
                </a:lnTo>
                <a:lnTo>
                  <a:pt x="105" y="171"/>
                </a:lnTo>
                <a:lnTo>
                  <a:pt x="116" y="156"/>
                </a:lnTo>
                <a:lnTo>
                  <a:pt x="132" y="154"/>
                </a:lnTo>
                <a:lnTo>
                  <a:pt x="141" y="138"/>
                </a:lnTo>
                <a:lnTo>
                  <a:pt x="156" y="132"/>
                </a:lnTo>
                <a:lnTo>
                  <a:pt x="149" y="102"/>
                </a:lnTo>
                <a:lnTo>
                  <a:pt x="140" y="94"/>
                </a:lnTo>
                <a:lnTo>
                  <a:pt x="159" y="70"/>
                </a:lnTo>
                <a:lnTo>
                  <a:pt x="171" y="70"/>
                </a:lnTo>
                <a:lnTo>
                  <a:pt x="212" y="19"/>
                </a:lnTo>
                <a:lnTo>
                  <a:pt x="275" y="0"/>
                </a:lnTo>
                <a:lnTo>
                  <a:pt x="282" y="48"/>
                </a:lnTo>
                <a:lnTo>
                  <a:pt x="285" y="46"/>
                </a:lnTo>
                <a:lnTo>
                  <a:pt x="300" y="63"/>
                </a:lnTo>
                <a:lnTo>
                  <a:pt x="301" y="112"/>
                </a:lnTo>
                <a:lnTo>
                  <a:pt x="320" y="152"/>
                </a:lnTo>
                <a:lnTo>
                  <a:pt x="327" y="204"/>
                </a:lnTo>
                <a:lnTo>
                  <a:pt x="329" y="249"/>
                </a:lnTo>
                <a:lnTo>
                  <a:pt x="351" y="264"/>
                </a:lnTo>
                <a:lnTo>
                  <a:pt x="335" y="286"/>
                </a:lnTo>
                <a:lnTo>
                  <a:pt x="294" y="260"/>
                </a:lnTo>
                <a:lnTo>
                  <a:pt x="273" y="262"/>
                </a:lnTo>
                <a:lnTo>
                  <a:pt x="252" y="256"/>
                </a:lnTo>
                <a:lnTo>
                  <a:pt x="253" y="241"/>
                </a:lnTo>
                <a:lnTo>
                  <a:pt x="240" y="236"/>
                </a:lnTo>
                <a:lnTo>
                  <a:pt x="10" y="280"/>
                </a:lnTo>
                <a:lnTo>
                  <a:pt x="0" y="267"/>
                </a:lnTo>
                <a:lnTo>
                  <a:pt x="35" y="216"/>
                </a:lnTo>
                <a:lnTo>
                  <a:pt x="27" y="192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Freeform 53"/>
          <p:cNvSpPr>
            <a:spLocks noChangeAspect="1"/>
          </p:cNvSpPr>
          <p:nvPr/>
        </p:nvSpPr>
        <p:spPr bwMode="auto">
          <a:xfrm>
            <a:off x="8789988" y="1704976"/>
            <a:ext cx="233362" cy="454025"/>
          </a:xfrm>
          <a:custGeom>
            <a:avLst/>
            <a:gdLst>
              <a:gd name="T0" fmla="*/ 0 w 93"/>
              <a:gd name="T1" fmla="*/ 2147483647 h 172"/>
              <a:gd name="T2" fmla="*/ 2147483647 w 93"/>
              <a:gd name="T3" fmla="*/ 0 h 172"/>
              <a:gd name="T4" fmla="*/ 2147483647 w 93"/>
              <a:gd name="T5" fmla="*/ 2147483647 h 172"/>
              <a:gd name="T6" fmla="*/ 2147483647 w 93"/>
              <a:gd name="T7" fmla="*/ 2147483647 h 172"/>
              <a:gd name="T8" fmla="*/ 2147483647 w 93"/>
              <a:gd name="T9" fmla="*/ 2147483647 h 172"/>
              <a:gd name="T10" fmla="*/ 2147483647 w 93"/>
              <a:gd name="T11" fmla="*/ 2147483647 h 172"/>
              <a:gd name="T12" fmla="*/ 2147483647 w 93"/>
              <a:gd name="T13" fmla="*/ 2147483647 h 172"/>
              <a:gd name="T14" fmla="*/ 2147483647 w 93"/>
              <a:gd name="T15" fmla="*/ 2147483647 h 172"/>
              <a:gd name="T16" fmla="*/ 2147483647 w 93"/>
              <a:gd name="T17" fmla="*/ 2147483647 h 172"/>
              <a:gd name="T18" fmla="*/ 0 w 93"/>
              <a:gd name="T19" fmla="*/ 2147483647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172"/>
              <a:gd name="T32" fmla="*/ 93 w 93"/>
              <a:gd name="T33" fmla="*/ 172 h 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172">
                <a:moveTo>
                  <a:pt x="0" y="18"/>
                </a:moveTo>
                <a:lnTo>
                  <a:pt x="68" y="0"/>
                </a:lnTo>
                <a:lnTo>
                  <a:pt x="93" y="47"/>
                </a:lnTo>
                <a:lnTo>
                  <a:pt x="80" y="59"/>
                </a:lnTo>
                <a:lnTo>
                  <a:pt x="85" y="163"/>
                </a:lnTo>
                <a:lnTo>
                  <a:pt x="46" y="172"/>
                </a:lnTo>
                <a:lnTo>
                  <a:pt x="27" y="129"/>
                </a:lnTo>
                <a:lnTo>
                  <a:pt x="26" y="78"/>
                </a:lnTo>
                <a:lnTo>
                  <a:pt x="9" y="63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Freeform 54"/>
          <p:cNvSpPr>
            <a:spLocks noChangeAspect="1"/>
          </p:cNvSpPr>
          <p:nvPr/>
        </p:nvSpPr>
        <p:spPr bwMode="auto">
          <a:xfrm>
            <a:off x="8902701" y="2058988"/>
            <a:ext cx="498475" cy="241300"/>
          </a:xfrm>
          <a:custGeom>
            <a:avLst/>
            <a:gdLst>
              <a:gd name="T0" fmla="*/ 0 w 198"/>
              <a:gd name="T1" fmla="*/ 2147483647 h 90"/>
              <a:gd name="T2" fmla="*/ 2147483647 w 198"/>
              <a:gd name="T3" fmla="*/ 2147483647 h 90"/>
              <a:gd name="T4" fmla="*/ 2147483647 w 198"/>
              <a:gd name="T5" fmla="*/ 2147483647 h 90"/>
              <a:gd name="T6" fmla="*/ 2147483647 w 198"/>
              <a:gd name="T7" fmla="*/ 0 h 90"/>
              <a:gd name="T8" fmla="*/ 2147483647 w 198"/>
              <a:gd name="T9" fmla="*/ 2147483647 h 90"/>
              <a:gd name="T10" fmla="*/ 2147483647 w 198"/>
              <a:gd name="T11" fmla="*/ 2147483647 h 90"/>
              <a:gd name="T12" fmla="*/ 2147483647 w 198"/>
              <a:gd name="T13" fmla="*/ 2147483647 h 90"/>
              <a:gd name="T14" fmla="*/ 2147483647 w 198"/>
              <a:gd name="T15" fmla="*/ 2147483647 h 90"/>
              <a:gd name="T16" fmla="*/ 2147483647 w 198"/>
              <a:gd name="T17" fmla="*/ 2147483647 h 90"/>
              <a:gd name="T18" fmla="*/ 2147483647 w 198"/>
              <a:gd name="T19" fmla="*/ 2147483647 h 90"/>
              <a:gd name="T20" fmla="*/ 2147483647 w 198"/>
              <a:gd name="T21" fmla="*/ 2147483647 h 90"/>
              <a:gd name="T22" fmla="*/ 2147483647 w 198"/>
              <a:gd name="T23" fmla="*/ 2147483647 h 90"/>
              <a:gd name="T24" fmla="*/ 2147483647 w 198"/>
              <a:gd name="T25" fmla="*/ 2147483647 h 90"/>
              <a:gd name="T26" fmla="*/ 2147483647 w 198"/>
              <a:gd name="T27" fmla="*/ 2147483647 h 90"/>
              <a:gd name="T28" fmla="*/ 2147483647 w 198"/>
              <a:gd name="T29" fmla="*/ 2147483647 h 90"/>
              <a:gd name="T30" fmla="*/ 2147483647 w 198"/>
              <a:gd name="T31" fmla="*/ 2147483647 h 90"/>
              <a:gd name="T32" fmla="*/ 2147483647 w 198"/>
              <a:gd name="T33" fmla="*/ 2147483647 h 90"/>
              <a:gd name="T34" fmla="*/ 2147483647 w 198"/>
              <a:gd name="T35" fmla="*/ 2147483647 h 90"/>
              <a:gd name="T36" fmla="*/ 2147483647 w 198"/>
              <a:gd name="T37" fmla="*/ 2147483647 h 90"/>
              <a:gd name="T38" fmla="*/ 0 w 198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90"/>
              <a:gd name="T62" fmla="*/ 198 w 198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90">
                <a:moveTo>
                  <a:pt x="0" y="36"/>
                </a:moveTo>
                <a:lnTo>
                  <a:pt x="101" y="11"/>
                </a:lnTo>
                <a:lnTo>
                  <a:pt x="113" y="12"/>
                </a:lnTo>
                <a:lnTo>
                  <a:pt x="125" y="0"/>
                </a:lnTo>
                <a:lnTo>
                  <a:pt x="135" y="6"/>
                </a:lnTo>
                <a:lnTo>
                  <a:pt x="123" y="32"/>
                </a:lnTo>
                <a:lnTo>
                  <a:pt x="144" y="30"/>
                </a:lnTo>
                <a:lnTo>
                  <a:pt x="156" y="50"/>
                </a:lnTo>
                <a:lnTo>
                  <a:pt x="170" y="52"/>
                </a:lnTo>
                <a:lnTo>
                  <a:pt x="180" y="49"/>
                </a:lnTo>
                <a:lnTo>
                  <a:pt x="180" y="38"/>
                </a:lnTo>
                <a:lnTo>
                  <a:pt x="163" y="24"/>
                </a:lnTo>
                <a:lnTo>
                  <a:pt x="176" y="23"/>
                </a:lnTo>
                <a:lnTo>
                  <a:pt x="198" y="53"/>
                </a:lnTo>
                <a:lnTo>
                  <a:pt x="177" y="71"/>
                </a:lnTo>
                <a:lnTo>
                  <a:pt x="153" y="62"/>
                </a:lnTo>
                <a:lnTo>
                  <a:pt x="138" y="84"/>
                </a:lnTo>
                <a:lnTo>
                  <a:pt x="108" y="62"/>
                </a:lnTo>
                <a:lnTo>
                  <a:pt x="8" y="90"/>
                </a:lnTo>
                <a:lnTo>
                  <a:pt x="0" y="3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Freeform 55"/>
          <p:cNvSpPr>
            <a:spLocks noChangeAspect="1"/>
          </p:cNvSpPr>
          <p:nvPr/>
        </p:nvSpPr>
        <p:spPr bwMode="auto">
          <a:xfrm>
            <a:off x="8920163" y="2241550"/>
            <a:ext cx="258762" cy="209550"/>
          </a:xfrm>
          <a:custGeom>
            <a:avLst/>
            <a:gdLst>
              <a:gd name="T0" fmla="*/ 0 w 103"/>
              <a:gd name="T1" fmla="*/ 2147483647 h 79"/>
              <a:gd name="T2" fmla="*/ 2147483647 w 103"/>
              <a:gd name="T3" fmla="*/ 0 h 79"/>
              <a:gd name="T4" fmla="*/ 2147483647 w 103"/>
              <a:gd name="T5" fmla="*/ 2147483647 h 79"/>
              <a:gd name="T6" fmla="*/ 2147483647 w 103"/>
              <a:gd name="T7" fmla="*/ 2147483647 h 79"/>
              <a:gd name="T8" fmla="*/ 2147483647 w 103"/>
              <a:gd name="T9" fmla="*/ 2147483647 h 79"/>
              <a:gd name="T10" fmla="*/ 2147483647 w 103"/>
              <a:gd name="T11" fmla="*/ 2147483647 h 79"/>
              <a:gd name="T12" fmla="*/ 2147483647 w 103"/>
              <a:gd name="T13" fmla="*/ 2147483647 h 79"/>
              <a:gd name="T14" fmla="*/ 0 w 103"/>
              <a:gd name="T15" fmla="*/ 2147483647 h 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"/>
              <a:gd name="T25" fmla="*/ 0 h 79"/>
              <a:gd name="T26" fmla="*/ 103 w 103"/>
              <a:gd name="T27" fmla="*/ 79 h 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" h="79">
                <a:moveTo>
                  <a:pt x="0" y="20"/>
                </a:moveTo>
                <a:lnTo>
                  <a:pt x="79" y="0"/>
                </a:lnTo>
                <a:lnTo>
                  <a:pt x="103" y="36"/>
                </a:lnTo>
                <a:lnTo>
                  <a:pt x="89" y="52"/>
                </a:lnTo>
                <a:lnTo>
                  <a:pt x="64" y="46"/>
                </a:lnTo>
                <a:lnTo>
                  <a:pt x="25" y="79"/>
                </a:lnTo>
                <a:lnTo>
                  <a:pt x="4" y="62"/>
                </a:lnTo>
                <a:lnTo>
                  <a:pt x="0" y="20"/>
                </a:lnTo>
                <a:close/>
              </a:path>
            </a:pathLst>
          </a:custGeom>
          <a:solidFill>
            <a:srgbClr val="EAEAEA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Freeform 56"/>
          <p:cNvSpPr>
            <a:spLocks noChangeAspect="1"/>
          </p:cNvSpPr>
          <p:nvPr/>
        </p:nvSpPr>
        <p:spPr bwMode="auto">
          <a:xfrm>
            <a:off x="8964614" y="2382839"/>
            <a:ext cx="255587" cy="161925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0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2147483647 w 102"/>
              <a:gd name="T11" fmla="*/ 2147483647 h 61"/>
              <a:gd name="T12" fmla="*/ 2147483647 w 102"/>
              <a:gd name="T13" fmla="*/ 2147483647 h 61"/>
              <a:gd name="T14" fmla="*/ 0 w 102"/>
              <a:gd name="T15" fmla="*/ 2147483647 h 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"/>
              <a:gd name="T25" fmla="*/ 0 h 61"/>
              <a:gd name="T26" fmla="*/ 102 w 102"/>
              <a:gd name="T27" fmla="*/ 61 h 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" h="61">
                <a:moveTo>
                  <a:pt x="0" y="45"/>
                </a:moveTo>
                <a:lnTo>
                  <a:pt x="42" y="25"/>
                </a:lnTo>
                <a:lnTo>
                  <a:pt x="83" y="0"/>
                </a:lnTo>
                <a:lnTo>
                  <a:pt x="90" y="1"/>
                </a:lnTo>
                <a:lnTo>
                  <a:pt x="102" y="2"/>
                </a:lnTo>
                <a:lnTo>
                  <a:pt x="62" y="34"/>
                </a:lnTo>
                <a:lnTo>
                  <a:pt x="12" y="61"/>
                </a:lnTo>
                <a:lnTo>
                  <a:pt x="0" y="45"/>
                </a:lnTo>
                <a:close/>
              </a:path>
            </a:pathLst>
          </a:custGeom>
          <a:solidFill>
            <a:srgbClr val="EAEAEA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Freeform 57"/>
          <p:cNvSpPr>
            <a:spLocks noChangeAspect="1"/>
          </p:cNvSpPr>
          <p:nvPr/>
        </p:nvSpPr>
        <p:spPr bwMode="auto">
          <a:xfrm>
            <a:off x="8963026" y="1617663"/>
            <a:ext cx="271463" cy="512762"/>
          </a:xfrm>
          <a:custGeom>
            <a:avLst/>
            <a:gdLst>
              <a:gd name="T0" fmla="*/ 2147483647 w 109"/>
              <a:gd name="T1" fmla="*/ 0 h 194"/>
              <a:gd name="T2" fmla="*/ 0 w 109"/>
              <a:gd name="T3" fmla="*/ 2147483647 h 194"/>
              <a:gd name="T4" fmla="*/ 2147483647 w 109"/>
              <a:gd name="T5" fmla="*/ 2147483647 h 194"/>
              <a:gd name="T6" fmla="*/ 2147483647 w 109"/>
              <a:gd name="T7" fmla="*/ 2147483647 h 194"/>
              <a:gd name="T8" fmla="*/ 2147483647 w 109"/>
              <a:gd name="T9" fmla="*/ 2147483647 h 194"/>
              <a:gd name="T10" fmla="*/ 2147483647 w 109"/>
              <a:gd name="T11" fmla="*/ 2147483647 h 194"/>
              <a:gd name="T12" fmla="*/ 2147483647 w 109"/>
              <a:gd name="T13" fmla="*/ 2147483647 h 194"/>
              <a:gd name="T14" fmla="*/ 2147483647 w 109"/>
              <a:gd name="T15" fmla="*/ 2147483647 h 194"/>
              <a:gd name="T16" fmla="*/ 2147483647 w 109"/>
              <a:gd name="T17" fmla="*/ 2147483647 h 194"/>
              <a:gd name="T18" fmla="*/ 2147483647 w 109"/>
              <a:gd name="T19" fmla="*/ 2147483647 h 194"/>
              <a:gd name="T20" fmla="*/ 2147483647 w 109"/>
              <a:gd name="T21" fmla="*/ 2147483647 h 194"/>
              <a:gd name="T22" fmla="*/ 2147483647 w 109"/>
              <a:gd name="T23" fmla="*/ 2147483647 h 194"/>
              <a:gd name="T24" fmla="*/ 2147483647 w 109"/>
              <a:gd name="T25" fmla="*/ 0 h 1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"/>
              <a:gd name="T40" fmla="*/ 0 h 194"/>
              <a:gd name="T41" fmla="*/ 109 w 109"/>
              <a:gd name="T42" fmla="*/ 194 h 1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" h="194">
                <a:moveTo>
                  <a:pt x="23" y="0"/>
                </a:moveTo>
                <a:lnTo>
                  <a:pt x="0" y="34"/>
                </a:lnTo>
                <a:lnTo>
                  <a:pt x="25" y="79"/>
                </a:lnTo>
                <a:lnTo>
                  <a:pt x="10" y="91"/>
                </a:lnTo>
                <a:lnTo>
                  <a:pt x="16" y="194"/>
                </a:lnTo>
                <a:lnTo>
                  <a:pt x="77" y="179"/>
                </a:lnTo>
                <a:lnTo>
                  <a:pt x="93" y="179"/>
                </a:lnTo>
                <a:lnTo>
                  <a:pt x="102" y="168"/>
                </a:lnTo>
                <a:lnTo>
                  <a:pt x="102" y="149"/>
                </a:lnTo>
                <a:lnTo>
                  <a:pt x="109" y="137"/>
                </a:lnTo>
                <a:lnTo>
                  <a:pt x="75" y="122"/>
                </a:lnTo>
                <a:lnTo>
                  <a:pt x="31" y="9"/>
                </a:lnTo>
                <a:lnTo>
                  <a:pt x="23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Freeform 58"/>
          <p:cNvSpPr>
            <a:spLocks noChangeAspect="1"/>
          </p:cNvSpPr>
          <p:nvPr/>
        </p:nvSpPr>
        <p:spPr bwMode="auto">
          <a:xfrm>
            <a:off x="9117013" y="2220913"/>
            <a:ext cx="133350" cy="114300"/>
          </a:xfrm>
          <a:custGeom>
            <a:avLst/>
            <a:gdLst>
              <a:gd name="T0" fmla="*/ 0 w 52"/>
              <a:gd name="T1" fmla="*/ 2147483647 h 43"/>
              <a:gd name="T2" fmla="*/ 2147483647 w 52"/>
              <a:gd name="T3" fmla="*/ 0 h 43"/>
              <a:gd name="T4" fmla="*/ 2147483647 w 52"/>
              <a:gd name="T5" fmla="*/ 2147483647 h 43"/>
              <a:gd name="T6" fmla="*/ 2147483647 w 52"/>
              <a:gd name="T7" fmla="*/ 2147483647 h 43"/>
              <a:gd name="T8" fmla="*/ 2147483647 w 52"/>
              <a:gd name="T9" fmla="*/ 2147483647 h 43"/>
              <a:gd name="T10" fmla="*/ 2147483647 w 52"/>
              <a:gd name="T11" fmla="*/ 2147483647 h 43"/>
              <a:gd name="T12" fmla="*/ 0 w 52"/>
              <a:gd name="T13" fmla="*/ 2147483647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43"/>
              <a:gd name="T23" fmla="*/ 52 w 52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43">
                <a:moveTo>
                  <a:pt x="0" y="7"/>
                </a:moveTo>
                <a:lnTo>
                  <a:pt x="22" y="0"/>
                </a:lnTo>
                <a:lnTo>
                  <a:pt x="52" y="22"/>
                </a:lnTo>
                <a:lnTo>
                  <a:pt x="46" y="28"/>
                </a:lnTo>
                <a:lnTo>
                  <a:pt x="31" y="28"/>
                </a:lnTo>
                <a:lnTo>
                  <a:pt x="24" y="43"/>
                </a:lnTo>
                <a:lnTo>
                  <a:pt x="0" y="7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Freeform 59"/>
          <p:cNvSpPr>
            <a:spLocks noChangeAspect="1"/>
          </p:cNvSpPr>
          <p:nvPr/>
        </p:nvSpPr>
        <p:spPr bwMode="auto">
          <a:xfrm>
            <a:off x="8842376" y="3092450"/>
            <a:ext cx="66675" cy="128588"/>
          </a:xfrm>
          <a:custGeom>
            <a:avLst/>
            <a:gdLst>
              <a:gd name="T0" fmla="*/ 0 w 28"/>
              <a:gd name="T1" fmla="*/ 2147483647 h 48"/>
              <a:gd name="T2" fmla="*/ 2147483647 w 28"/>
              <a:gd name="T3" fmla="*/ 0 h 48"/>
              <a:gd name="T4" fmla="*/ 2147483647 w 28"/>
              <a:gd name="T5" fmla="*/ 2147483647 h 48"/>
              <a:gd name="T6" fmla="*/ 2147483647 w 28"/>
              <a:gd name="T7" fmla="*/ 2147483647 h 48"/>
              <a:gd name="T8" fmla="*/ 0 w 28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48"/>
              <a:gd name="T17" fmla="*/ 28 w 2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48">
                <a:moveTo>
                  <a:pt x="0" y="4"/>
                </a:moveTo>
                <a:lnTo>
                  <a:pt x="28" y="0"/>
                </a:lnTo>
                <a:lnTo>
                  <a:pt x="12" y="48"/>
                </a:lnTo>
                <a:lnTo>
                  <a:pt x="1" y="47"/>
                </a:lnTo>
                <a:lnTo>
                  <a:pt x="0" y="4"/>
                </a:lnTo>
                <a:close/>
              </a:path>
            </a:pathLst>
          </a:custGeom>
          <a:solidFill>
            <a:srgbClr val="EAEAEA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Text Box 60"/>
          <p:cNvSpPr txBox="1">
            <a:spLocks noChangeArrowheads="1"/>
          </p:cNvSpPr>
          <p:nvPr/>
        </p:nvSpPr>
        <p:spPr bwMode="auto">
          <a:xfrm>
            <a:off x="8943975" y="1936751"/>
            <a:ext cx="476250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NH</a:t>
            </a:r>
          </a:p>
        </p:txBody>
      </p:sp>
      <p:sp>
        <p:nvSpPr>
          <p:cNvPr id="6197" name="Freeform 61"/>
          <p:cNvSpPr>
            <a:spLocks/>
          </p:cNvSpPr>
          <p:nvPr/>
        </p:nvSpPr>
        <p:spPr bwMode="auto">
          <a:xfrm>
            <a:off x="9015414" y="1117600"/>
            <a:ext cx="460375" cy="820738"/>
          </a:xfrm>
          <a:custGeom>
            <a:avLst/>
            <a:gdLst>
              <a:gd name="T0" fmla="*/ 2147483647 w 313"/>
              <a:gd name="T1" fmla="*/ 2147483647 h 529"/>
              <a:gd name="T2" fmla="*/ 2147483647 w 313"/>
              <a:gd name="T3" fmla="*/ 2147483647 h 529"/>
              <a:gd name="T4" fmla="*/ 2147483647 w 313"/>
              <a:gd name="T5" fmla="*/ 2147483647 h 529"/>
              <a:gd name="T6" fmla="*/ 2147483647 w 313"/>
              <a:gd name="T7" fmla="*/ 2147483647 h 529"/>
              <a:gd name="T8" fmla="*/ 2147483647 w 313"/>
              <a:gd name="T9" fmla="*/ 2147483647 h 529"/>
              <a:gd name="T10" fmla="*/ 2147483647 w 313"/>
              <a:gd name="T11" fmla="*/ 2147483647 h 529"/>
              <a:gd name="T12" fmla="*/ 2147483647 w 313"/>
              <a:gd name="T13" fmla="*/ 2147483647 h 529"/>
              <a:gd name="T14" fmla="*/ 0 w 313"/>
              <a:gd name="T15" fmla="*/ 2147483647 h 529"/>
              <a:gd name="T16" fmla="*/ 2147483647 w 313"/>
              <a:gd name="T17" fmla="*/ 2147483647 h 529"/>
              <a:gd name="T18" fmla="*/ 2147483647 w 313"/>
              <a:gd name="T19" fmla="*/ 2147483647 h 529"/>
              <a:gd name="T20" fmla="*/ 2147483647 w 313"/>
              <a:gd name="T21" fmla="*/ 2147483647 h 529"/>
              <a:gd name="T22" fmla="*/ 2147483647 w 313"/>
              <a:gd name="T23" fmla="*/ 2147483647 h 529"/>
              <a:gd name="T24" fmla="*/ 2147483647 w 313"/>
              <a:gd name="T25" fmla="*/ 2147483647 h 529"/>
              <a:gd name="T26" fmla="*/ 2147483647 w 313"/>
              <a:gd name="T27" fmla="*/ 2147483647 h 529"/>
              <a:gd name="T28" fmla="*/ 2147483647 w 313"/>
              <a:gd name="T29" fmla="*/ 2147483647 h 529"/>
              <a:gd name="T30" fmla="*/ 2147483647 w 313"/>
              <a:gd name="T31" fmla="*/ 2147483647 h 529"/>
              <a:gd name="T32" fmla="*/ 2147483647 w 313"/>
              <a:gd name="T33" fmla="*/ 2147483647 h 529"/>
              <a:gd name="T34" fmla="*/ 2147483647 w 313"/>
              <a:gd name="T35" fmla="*/ 2147483647 h 529"/>
              <a:gd name="T36" fmla="*/ 2147483647 w 313"/>
              <a:gd name="T37" fmla="*/ 2147483647 h 529"/>
              <a:gd name="T38" fmla="*/ 2147483647 w 313"/>
              <a:gd name="T39" fmla="*/ 2147483647 h 529"/>
              <a:gd name="T40" fmla="*/ 2147483647 w 313"/>
              <a:gd name="T41" fmla="*/ 2147483647 h 529"/>
              <a:gd name="T42" fmla="*/ 2147483647 w 313"/>
              <a:gd name="T43" fmla="*/ 2147483647 h 529"/>
              <a:gd name="T44" fmla="*/ 2147483647 w 313"/>
              <a:gd name="T45" fmla="*/ 2147483647 h 529"/>
              <a:gd name="T46" fmla="*/ 2147483647 w 313"/>
              <a:gd name="T47" fmla="*/ 2147483647 h 529"/>
              <a:gd name="T48" fmla="*/ 2147483647 w 313"/>
              <a:gd name="T49" fmla="*/ 0 h 529"/>
              <a:gd name="T50" fmla="*/ 2147483647 w 313"/>
              <a:gd name="T51" fmla="*/ 2147483647 h 529"/>
              <a:gd name="T52" fmla="*/ 2147483647 w 313"/>
              <a:gd name="T53" fmla="*/ 2147483647 h 529"/>
              <a:gd name="T54" fmla="*/ 2147483647 w 313"/>
              <a:gd name="T55" fmla="*/ 2147483647 h 5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3"/>
              <a:gd name="T85" fmla="*/ 0 h 529"/>
              <a:gd name="T86" fmla="*/ 313 w 313"/>
              <a:gd name="T87" fmla="*/ 529 h 5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3" h="529">
                <a:moveTo>
                  <a:pt x="73" y="16"/>
                </a:moveTo>
                <a:lnTo>
                  <a:pt x="27" y="114"/>
                </a:lnTo>
                <a:lnTo>
                  <a:pt x="49" y="150"/>
                </a:lnTo>
                <a:lnTo>
                  <a:pt x="27" y="194"/>
                </a:lnTo>
                <a:lnTo>
                  <a:pt x="40" y="209"/>
                </a:lnTo>
                <a:lnTo>
                  <a:pt x="31" y="239"/>
                </a:lnTo>
                <a:lnTo>
                  <a:pt x="31" y="288"/>
                </a:lnTo>
                <a:lnTo>
                  <a:pt x="0" y="307"/>
                </a:lnTo>
                <a:lnTo>
                  <a:pt x="12" y="321"/>
                </a:lnTo>
                <a:lnTo>
                  <a:pt x="78" y="506"/>
                </a:lnTo>
                <a:lnTo>
                  <a:pt x="130" y="529"/>
                </a:lnTo>
                <a:lnTo>
                  <a:pt x="127" y="491"/>
                </a:lnTo>
                <a:lnTo>
                  <a:pt x="152" y="462"/>
                </a:lnTo>
                <a:lnTo>
                  <a:pt x="143" y="430"/>
                </a:lnTo>
                <a:lnTo>
                  <a:pt x="207" y="392"/>
                </a:lnTo>
                <a:lnTo>
                  <a:pt x="210" y="341"/>
                </a:lnTo>
                <a:lnTo>
                  <a:pt x="248" y="338"/>
                </a:lnTo>
                <a:lnTo>
                  <a:pt x="277" y="298"/>
                </a:lnTo>
                <a:lnTo>
                  <a:pt x="313" y="272"/>
                </a:lnTo>
                <a:lnTo>
                  <a:pt x="313" y="239"/>
                </a:lnTo>
                <a:lnTo>
                  <a:pt x="264" y="229"/>
                </a:lnTo>
                <a:lnTo>
                  <a:pt x="255" y="193"/>
                </a:lnTo>
                <a:lnTo>
                  <a:pt x="206" y="188"/>
                </a:lnTo>
                <a:lnTo>
                  <a:pt x="166" y="31"/>
                </a:lnTo>
                <a:lnTo>
                  <a:pt x="148" y="0"/>
                </a:lnTo>
                <a:lnTo>
                  <a:pt x="98" y="13"/>
                </a:lnTo>
                <a:lnTo>
                  <a:pt x="90" y="28"/>
                </a:lnTo>
                <a:lnTo>
                  <a:pt x="73" y="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Text Box 62"/>
          <p:cNvSpPr txBox="1">
            <a:spLocks noChangeArrowheads="1"/>
          </p:cNvSpPr>
          <p:nvPr/>
        </p:nvSpPr>
        <p:spPr bwMode="auto">
          <a:xfrm>
            <a:off x="9042356" y="1339851"/>
            <a:ext cx="304891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ME</a:t>
            </a:r>
          </a:p>
        </p:txBody>
      </p:sp>
      <p:sp>
        <p:nvSpPr>
          <p:cNvPr id="6199" name="Text Box 63"/>
          <p:cNvSpPr txBox="1">
            <a:spLocks noChangeArrowheads="1"/>
          </p:cNvSpPr>
          <p:nvPr/>
        </p:nvSpPr>
        <p:spPr bwMode="auto">
          <a:xfrm>
            <a:off x="8757523" y="1712914"/>
            <a:ext cx="279243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VT</a:t>
            </a:r>
          </a:p>
        </p:txBody>
      </p:sp>
      <p:sp>
        <p:nvSpPr>
          <p:cNvPr id="6200" name="Text Box 64"/>
          <p:cNvSpPr txBox="1">
            <a:spLocks noChangeArrowheads="1"/>
          </p:cNvSpPr>
          <p:nvPr/>
        </p:nvSpPr>
        <p:spPr bwMode="auto">
          <a:xfrm>
            <a:off x="8451850" y="2084389"/>
            <a:ext cx="401638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NY</a:t>
            </a:r>
          </a:p>
        </p:txBody>
      </p:sp>
      <p:sp>
        <p:nvSpPr>
          <p:cNvPr id="6201" name="Text Box 65"/>
          <p:cNvSpPr txBox="1">
            <a:spLocks noChangeArrowheads="1"/>
          </p:cNvSpPr>
          <p:nvPr/>
        </p:nvSpPr>
        <p:spPr bwMode="auto">
          <a:xfrm>
            <a:off x="8885239" y="2289176"/>
            <a:ext cx="384175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CT</a:t>
            </a:r>
          </a:p>
        </p:txBody>
      </p:sp>
      <p:sp>
        <p:nvSpPr>
          <p:cNvPr id="6202" name="Text Box 66"/>
          <p:cNvSpPr txBox="1">
            <a:spLocks noChangeArrowheads="1"/>
          </p:cNvSpPr>
          <p:nvPr/>
        </p:nvSpPr>
        <p:spPr bwMode="auto">
          <a:xfrm>
            <a:off x="8255062" y="2544764"/>
            <a:ext cx="282450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PA</a:t>
            </a:r>
          </a:p>
        </p:txBody>
      </p:sp>
      <p:sp>
        <p:nvSpPr>
          <p:cNvPr id="6203" name="Text Box 67"/>
          <p:cNvSpPr txBox="1">
            <a:spLocks noChangeArrowheads="1"/>
          </p:cNvSpPr>
          <p:nvPr/>
        </p:nvSpPr>
        <p:spPr bwMode="auto">
          <a:xfrm>
            <a:off x="7965182" y="3079751"/>
            <a:ext cx="316112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WV</a:t>
            </a:r>
          </a:p>
        </p:txBody>
      </p:sp>
      <p:sp>
        <p:nvSpPr>
          <p:cNvPr id="6204" name="Text Box 68"/>
          <p:cNvSpPr txBox="1">
            <a:spLocks noChangeArrowheads="1"/>
          </p:cNvSpPr>
          <p:nvPr/>
        </p:nvSpPr>
        <p:spPr bwMode="auto">
          <a:xfrm>
            <a:off x="8902616" y="2133601"/>
            <a:ext cx="312906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MA</a:t>
            </a:r>
          </a:p>
        </p:txBody>
      </p:sp>
      <p:sp>
        <p:nvSpPr>
          <p:cNvPr id="6205" name="Text Box 69"/>
          <p:cNvSpPr txBox="1">
            <a:spLocks noChangeArrowheads="1"/>
          </p:cNvSpPr>
          <p:nvPr/>
        </p:nvSpPr>
        <p:spPr bwMode="auto">
          <a:xfrm>
            <a:off x="9193214" y="2211389"/>
            <a:ext cx="306387" cy="16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600">
                <a:solidFill>
                  <a:srgbClr val="000000"/>
                </a:solidFill>
                <a:latin typeface="Elephant" pitchFamily="18" charset="0"/>
              </a:rPr>
              <a:t>RI</a:t>
            </a:r>
          </a:p>
        </p:txBody>
      </p:sp>
      <p:sp>
        <p:nvSpPr>
          <p:cNvPr id="6206" name="Text Box 70"/>
          <p:cNvSpPr txBox="1">
            <a:spLocks noChangeArrowheads="1"/>
          </p:cNvSpPr>
          <p:nvPr/>
        </p:nvSpPr>
        <p:spPr bwMode="auto">
          <a:xfrm>
            <a:off x="8760736" y="2681289"/>
            <a:ext cx="271228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NJ</a:t>
            </a:r>
          </a:p>
        </p:txBody>
      </p:sp>
      <p:sp>
        <p:nvSpPr>
          <p:cNvPr id="6207" name="Text Box 71"/>
          <p:cNvSpPr txBox="1">
            <a:spLocks noChangeArrowheads="1"/>
          </p:cNvSpPr>
          <p:nvPr/>
        </p:nvSpPr>
        <p:spPr bwMode="auto">
          <a:xfrm>
            <a:off x="8475563" y="2830514"/>
            <a:ext cx="316112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MD</a:t>
            </a:r>
          </a:p>
        </p:txBody>
      </p:sp>
      <p:sp>
        <p:nvSpPr>
          <p:cNvPr id="6208" name="Text Box 72"/>
          <p:cNvSpPr txBox="1">
            <a:spLocks noChangeArrowheads="1"/>
          </p:cNvSpPr>
          <p:nvPr/>
        </p:nvSpPr>
        <p:spPr bwMode="auto">
          <a:xfrm>
            <a:off x="8905144" y="2830514"/>
            <a:ext cx="282450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DE</a:t>
            </a:r>
          </a:p>
        </p:txBody>
      </p:sp>
      <p:sp>
        <p:nvSpPr>
          <p:cNvPr id="6209" name="Text Box 73"/>
          <p:cNvSpPr txBox="1">
            <a:spLocks noChangeArrowheads="1"/>
          </p:cNvSpPr>
          <p:nvPr/>
        </p:nvSpPr>
        <p:spPr bwMode="auto">
          <a:xfrm>
            <a:off x="8316159" y="3227389"/>
            <a:ext cx="287258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VA</a:t>
            </a:r>
          </a:p>
        </p:txBody>
      </p:sp>
      <p:sp>
        <p:nvSpPr>
          <p:cNvPr id="6210" name="Text Box 74"/>
          <p:cNvSpPr txBox="1">
            <a:spLocks noChangeArrowheads="1"/>
          </p:cNvSpPr>
          <p:nvPr/>
        </p:nvSpPr>
        <p:spPr bwMode="auto">
          <a:xfrm>
            <a:off x="8390756" y="3598864"/>
            <a:ext cx="290464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NC</a:t>
            </a:r>
          </a:p>
        </p:txBody>
      </p:sp>
      <p:sp>
        <p:nvSpPr>
          <p:cNvPr id="6211" name="Text Box 75"/>
          <p:cNvSpPr txBox="1">
            <a:spLocks noChangeArrowheads="1"/>
          </p:cNvSpPr>
          <p:nvPr/>
        </p:nvSpPr>
        <p:spPr bwMode="auto">
          <a:xfrm>
            <a:off x="7407222" y="3675064"/>
            <a:ext cx="306494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TN </a:t>
            </a:r>
          </a:p>
        </p:txBody>
      </p:sp>
      <p:sp>
        <p:nvSpPr>
          <p:cNvPr id="6212" name="Text Box 76"/>
          <p:cNvSpPr txBox="1">
            <a:spLocks noChangeArrowheads="1"/>
          </p:cNvSpPr>
          <p:nvPr/>
        </p:nvSpPr>
        <p:spPr bwMode="auto">
          <a:xfrm>
            <a:off x="8193189" y="3944939"/>
            <a:ext cx="274434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SC</a:t>
            </a:r>
          </a:p>
        </p:txBody>
      </p:sp>
      <p:sp>
        <p:nvSpPr>
          <p:cNvPr id="6213" name="Text Box 77"/>
          <p:cNvSpPr txBox="1">
            <a:spLocks noChangeArrowheads="1"/>
          </p:cNvSpPr>
          <p:nvPr/>
        </p:nvSpPr>
        <p:spPr bwMode="auto">
          <a:xfrm>
            <a:off x="7837504" y="4244976"/>
            <a:ext cx="292068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GA</a:t>
            </a:r>
          </a:p>
        </p:txBody>
      </p:sp>
      <p:sp>
        <p:nvSpPr>
          <p:cNvPr id="6214" name="Text Box 78"/>
          <p:cNvSpPr txBox="1">
            <a:spLocks noChangeArrowheads="1"/>
          </p:cNvSpPr>
          <p:nvPr/>
        </p:nvSpPr>
        <p:spPr bwMode="auto">
          <a:xfrm>
            <a:off x="8258323" y="4791076"/>
            <a:ext cx="264816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FL</a:t>
            </a:r>
          </a:p>
        </p:txBody>
      </p:sp>
      <p:sp>
        <p:nvSpPr>
          <p:cNvPr id="6215" name="Text Box 79"/>
          <p:cNvSpPr txBox="1">
            <a:spLocks noChangeArrowheads="1"/>
          </p:cNvSpPr>
          <p:nvPr/>
        </p:nvSpPr>
        <p:spPr bwMode="auto">
          <a:xfrm>
            <a:off x="7326313" y="4244976"/>
            <a:ext cx="400050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AL</a:t>
            </a:r>
          </a:p>
        </p:txBody>
      </p:sp>
      <p:sp>
        <p:nvSpPr>
          <p:cNvPr id="6216" name="Text Box 80"/>
          <p:cNvSpPr txBox="1">
            <a:spLocks noChangeArrowheads="1"/>
          </p:cNvSpPr>
          <p:nvPr/>
        </p:nvSpPr>
        <p:spPr bwMode="auto">
          <a:xfrm>
            <a:off x="6911144" y="4268789"/>
            <a:ext cx="303288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MS</a:t>
            </a:r>
          </a:p>
        </p:txBody>
      </p:sp>
      <p:sp>
        <p:nvSpPr>
          <p:cNvPr id="6217" name="Text Box 81"/>
          <p:cNvSpPr txBox="1">
            <a:spLocks noChangeArrowheads="1"/>
          </p:cNvSpPr>
          <p:nvPr/>
        </p:nvSpPr>
        <p:spPr bwMode="auto">
          <a:xfrm>
            <a:off x="6494564" y="4567239"/>
            <a:ext cx="274434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LA</a:t>
            </a:r>
          </a:p>
        </p:txBody>
      </p:sp>
      <p:sp>
        <p:nvSpPr>
          <p:cNvPr id="6218" name="Text Box 82"/>
          <p:cNvSpPr txBox="1">
            <a:spLocks noChangeArrowheads="1"/>
          </p:cNvSpPr>
          <p:nvPr/>
        </p:nvSpPr>
        <p:spPr bwMode="auto">
          <a:xfrm>
            <a:off x="5730567" y="4943476"/>
            <a:ext cx="359393" cy="17665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S. TX</a:t>
            </a:r>
          </a:p>
        </p:txBody>
      </p:sp>
      <p:sp>
        <p:nvSpPr>
          <p:cNvPr id="6219" name="Text Box 83"/>
          <p:cNvSpPr txBox="1">
            <a:spLocks noChangeArrowheads="1"/>
          </p:cNvSpPr>
          <p:nvPr/>
        </p:nvSpPr>
        <p:spPr bwMode="auto">
          <a:xfrm>
            <a:off x="7372405" y="2251076"/>
            <a:ext cx="284052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MI</a:t>
            </a:r>
          </a:p>
        </p:txBody>
      </p:sp>
      <p:sp>
        <p:nvSpPr>
          <p:cNvPr id="6221" name="Text Box 85"/>
          <p:cNvSpPr txBox="1">
            <a:spLocks noChangeArrowheads="1"/>
          </p:cNvSpPr>
          <p:nvPr/>
        </p:nvSpPr>
        <p:spPr bwMode="auto">
          <a:xfrm>
            <a:off x="7498658" y="3352801"/>
            <a:ext cx="274434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KY</a:t>
            </a:r>
          </a:p>
        </p:txBody>
      </p:sp>
      <p:sp>
        <p:nvSpPr>
          <p:cNvPr id="6222" name="Text Box 86"/>
          <p:cNvSpPr txBox="1">
            <a:spLocks noChangeArrowheads="1"/>
          </p:cNvSpPr>
          <p:nvPr/>
        </p:nvSpPr>
        <p:spPr bwMode="auto">
          <a:xfrm>
            <a:off x="6920154" y="2928939"/>
            <a:ext cx="245580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IL</a:t>
            </a:r>
          </a:p>
        </p:txBody>
      </p:sp>
      <p:sp>
        <p:nvSpPr>
          <p:cNvPr id="6223" name="Text Box 87"/>
          <p:cNvSpPr txBox="1">
            <a:spLocks noChangeArrowheads="1"/>
          </p:cNvSpPr>
          <p:nvPr/>
        </p:nvSpPr>
        <p:spPr bwMode="auto">
          <a:xfrm>
            <a:off x="6565146" y="2111376"/>
            <a:ext cx="287258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WI</a:t>
            </a:r>
          </a:p>
        </p:txBody>
      </p:sp>
      <p:sp>
        <p:nvSpPr>
          <p:cNvPr id="6224" name="Text Box 88"/>
          <p:cNvSpPr txBox="1">
            <a:spLocks noChangeArrowheads="1"/>
          </p:cNvSpPr>
          <p:nvPr/>
        </p:nvSpPr>
        <p:spPr bwMode="auto">
          <a:xfrm>
            <a:off x="6140335" y="1960564"/>
            <a:ext cx="319318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MN</a:t>
            </a:r>
          </a:p>
        </p:txBody>
      </p:sp>
      <p:sp>
        <p:nvSpPr>
          <p:cNvPr id="6225" name="Text Box 89"/>
          <p:cNvSpPr txBox="1">
            <a:spLocks noChangeArrowheads="1"/>
          </p:cNvSpPr>
          <p:nvPr/>
        </p:nvSpPr>
        <p:spPr bwMode="auto">
          <a:xfrm>
            <a:off x="6276360" y="2706689"/>
            <a:ext cx="258404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IA</a:t>
            </a:r>
          </a:p>
        </p:txBody>
      </p:sp>
      <p:sp>
        <p:nvSpPr>
          <p:cNvPr id="6226" name="Text Box 90"/>
          <p:cNvSpPr txBox="1">
            <a:spLocks noChangeArrowheads="1"/>
          </p:cNvSpPr>
          <p:nvPr/>
        </p:nvSpPr>
        <p:spPr bwMode="auto">
          <a:xfrm>
            <a:off x="6418933" y="3300414"/>
            <a:ext cx="320922" cy="17665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MO</a:t>
            </a:r>
          </a:p>
        </p:txBody>
      </p:sp>
      <p:sp>
        <p:nvSpPr>
          <p:cNvPr id="6227" name="Text Box 91"/>
          <p:cNvSpPr txBox="1">
            <a:spLocks noChangeArrowheads="1"/>
          </p:cNvSpPr>
          <p:nvPr/>
        </p:nvSpPr>
        <p:spPr bwMode="auto">
          <a:xfrm>
            <a:off x="5455437" y="1712914"/>
            <a:ext cx="296876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ND</a:t>
            </a:r>
          </a:p>
        </p:txBody>
      </p:sp>
      <p:sp>
        <p:nvSpPr>
          <p:cNvPr id="6228" name="Text Box 92"/>
          <p:cNvSpPr txBox="1">
            <a:spLocks noChangeArrowheads="1"/>
          </p:cNvSpPr>
          <p:nvPr/>
        </p:nvSpPr>
        <p:spPr bwMode="auto">
          <a:xfrm>
            <a:off x="5456308" y="2235201"/>
            <a:ext cx="280846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SD</a:t>
            </a:r>
          </a:p>
        </p:txBody>
      </p:sp>
      <p:sp>
        <p:nvSpPr>
          <p:cNvPr id="6229" name="Text Box 93"/>
          <p:cNvSpPr txBox="1">
            <a:spLocks noChangeArrowheads="1"/>
          </p:cNvSpPr>
          <p:nvPr/>
        </p:nvSpPr>
        <p:spPr bwMode="auto">
          <a:xfrm>
            <a:off x="5458667" y="2755901"/>
            <a:ext cx="285655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NE</a:t>
            </a:r>
          </a:p>
        </p:txBody>
      </p:sp>
      <p:sp>
        <p:nvSpPr>
          <p:cNvPr id="6230" name="Text Box 94"/>
          <p:cNvSpPr txBox="1">
            <a:spLocks noChangeArrowheads="1"/>
          </p:cNvSpPr>
          <p:nvPr/>
        </p:nvSpPr>
        <p:spPr bwMode="auto">
          <a:xfrm>
            <a:off x="5652403" y="3376614"/>
            <a:ext cx="272832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KS</a:t>
            </a:r>
          </a:p>
        </p:txBody>
      </p:sp>
      <p:sp>
        <p:nvSpPr>
          <p:cNvPr id="6231" name="Text Box 95"/>
          <p:cNvSpPr txBox="1">
            <a:spLocks noChangeArrowheads="1"/>
          </p:cNvSpPr>
          <p:nvPr/>
        </p:nvSpPr>
        <p:spPr bwMode="auto">
          <a:xfrm>
            <a:off x="5722168" y="3822701"/>
            <a:ext cx="290464" cy="17665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OK</a:t>
            </a:r>
          </a:p>
        </p:txBody>
      </p:sp>
      <p:sp>
        <p:nvSpPr>
          <p:cNvPr id="6232" name="Text Box 96"/>
          <p:cNvSpPr txBox="1">
            <a:spLocks noChangeArrowheads="1"/>
          </p:cNvSpPr>
          <p:nvPr/>
        </p:nvSpPr>
        <p:spPr bwMode="auto">
          <a:xfrm>
            <a:off x="6592888" y="3852864"/>
            <a:ext cx="311150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AR</a:t>
            </a:r>
          </a:p>
        </p:txBody>
      </p:sp>
      <p:sp>
        <p:nvSpPr>
          <p:cNvPr id="6233" name="Text Box 97"/>
          <p:cNvSpPr txBox="1">
            <a:spLocks noChangeArrowheads="1"/>
          </p:cNvSpPr>
          <p:nvPr/>
        </p:nvSpPr>
        <p:spPr bwMode="auto">
          <a:xfrm>
            <a:off x="4536960" y="4022726"/>
            <a:ext cx="319318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NM</a:t>
            </a:r>
          </a:p>
        </p:txBody>
      </p:sp>
      <p:sp>
        <p:nvSpPr>
          <p:cNvPr id="6234" name="Text Box 98"/>
          <p:cNvSpPr txBox="1">
            <a:spLocks noChangeArrowheads="1"/>
          </p:cNvSpPr>
          <p:nvPr/>
        </p:nvSpPr>
        <p:spPr bwMode="auto">
          <a:xfrm>
            <a:off x="3679911" y="3975101"/>
            <a:ext cx="277640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AZ</a:t>
            </a:r>
          </a:p>
        </p:txBody>
      </p:sp>
      <p:sp>
        <p:nvSpPr>
          <p:cNvPr id="6235" name="Text Box 99"/>
          <p:cNvSpPr txBox="1">
            <a:spLocks noChangeArrowheads="1"/>
          </p:cNvSpPr>
          <p:nvPr/>
        </p:nvSpPr>
        <p:spPr bwMode="auto">
          <a:xfrm>
            <a:off x="4605354" y="3205164"/>
            <a:ext cx="292068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CO</a:t>
            </a:r>
          </a:p>
        </p:txBody>
      </p:sp>
      <p:sp>
        <p:nvSpPr>
          <p:cNvPr id="6236" name="Text Box 100"/>
          <p:cNvSpPr txBox="1">
            <a:spLocks noChangeArrowheads="1"/>
          </p:cNvSpPr>
          <p:nvPr/>
        </p:nvSpPr>
        <p:spPr bwMode="auto">
          <a:xfrm>
            <a:off x="3820367" y="3152776"/>
            <a:ext cx="285655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UT</a:t>
            </a:r>
          </a:p>
        </p:txBody>
      </p:sp>
      <p:sp>
        <p:nvSpPr>
          <p:cNvPr id="6237" name="Text Box 101"/>
          <p:cNvSpPr txBox="1">
            <a:spLocks noChangeArrowheads="1"/>
          </p:cNvSpPr>
          <p:nvPr/>
        </p:nvSpPr>
        <p:spPr bwMode="auto">
          <a:xfrm>
            <a:off x="4521140" y="2557464"/>
            <a:ext cx="308097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WY</a:t>
            </a:r>
          </a:p>
        </p:txBody>
      </p:sp>
      <p:sp>
        <p:nvSpPr>
          <p:cNvPr id="6238" name="Text Box 102"/>
          <p:cNvSpPr txBox="1">
            <a:spLocks noChangeArrowheads="1"/>
          </p:cNvSpPr>
          <p:nvPr/>
        </p:nvSpPr>
        <p:spPr bwMode="auto">
          <a:xfrm>
            <a:off x="2690074" y="3451226"/>
            <a:ext cx="284052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CA</a:t>
            </a:r>
          </a:p>
        </p:txBody>
      </p:sp>
      <p:sp>
        <p:nvSpPr>
          <p:cNvPr id="6239" name="Text Box 103"/>
          <p:cNvSpPr txBox="1">
            <a:spLocks noChangeArrowheads="1"/>
          </p:cNvSpPr>
          <p:nvPr/>
        </p:nvSpPr>
        <p:spPr bwMode="auto">
          <a:xfrm>
            <a:off x="3253590" y="3079751"/>
            <a:ext cx="293670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NV</a:t>
            </a:r>
          </a:p>
        </p:txBody>
      </p:sp>
      <p:sp>
        <p:nvSpPr>
          <p:cNvPr id="6240" name="Text Box 104"/>
          <p:cNvSpPr txBox="1">
            <a:spLocks noChangeArrowheads="1"/>
          </p:cNvSpPr>
          <p:nvPr/>
        </p:nvSpPr>
        <p:spPr bwMode="auto">
          <a:xfrm>
            <a:off x="2908316" y="1960564"/>
            <a:ext cx="292068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OR</a:t>
            </a:r>
          </a:p>
        </p:txBody>
      </p:sp>
      <p:sp>
        <p:nvSpPr>
          <p:cNvPr id="6241" name="Text Box 105"/>
          <p:cNvSpPr txBox="1">
            <a:spLocks noChangeArrowheads="1"/>
          </p:cNvSpPr>
          <p:nvPr/>
        </p:nvSpPr>
        <p:spPr bwMode="auto">
          <a:xfrm>
            <a:off x="3186807" y="1470026"/>
            <a:ext cx="316112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WA</a:t>
            </a:r>
          </a:p>
        </p:txBody>
      </p:sp>
      <p:sp>
        <p:nvSpPr>
          <p:cNvPr id="6242" name="Text Box 106"/>
          <p:cNvSpPr txBox="1">
            <a:spLocks noChangeArrowheads="1"/>
          </p:cNvSpPr>
          <p:nvPr/>
        </p:nvSpPr>
        <p:spPr bwMode="auto">
          <a:xfrm>
            <a:off x="4241756" y="1665289"/>
            <a:ext cx="304891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MT</a:t>
            </a:r>
          </a:p>
        </p:txBody>
      </p:sp>
      <p:sp>
        <p:nvSpPr>
          <p:cNvPr id="6243" name="Text Box 107"/>
          <p:cNvSpPr txBox="1">
            <a:spLocks noChangeArrowheads="1"/>
          </p:cNvSpPr>
          <p:nvPr/>
        </p:nvSpPr>
        <p:spPr bwMode="auto">
          <a:xfrm>
            <a:off x="3625220" y="2309814"/>
            <a:ext cx="261610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ID</a:t>
            </a:r>
          </a:p>
        </p:txBody>
      </p:sp>
      <p:sp>
        <p:nvSpPr>
          <p:cNvPr id="6244" name="Text Box 108"/>
          <p:cNvSpPr txBox="1">
            <a:spLocks noChangeArrowheads="1"/>
          </p:cNvSpPr>
          <p:nvPr/>
        </p:nvSpPr>
        <p:spPr bwMode="auto">
          <a:xfrm>
            <a:off x="7608889" y="2906714"/>
            <a:ext cx="352425" cy="1027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 OH</a:t>
            </a:r>
          </a:p>
        </p:txBody>
      </p:sp>
      <p:sp>
        <p:nvSpPr>
          <p:cNvPr id="6245" name="Rectangle 109"/>
          <p:cNvSpPr>
            <a:spLocks noChangeArrowheads="1"/>
          </p:cNvSpPr>
          <p:nvPr/>
        </p:nvSpPr>
        <p:spPr bwMode="auto">
          <a:xfrm>
            <a:off x="5146676" y="3648076"/>
            <a:ext cx="1196975" cy="7461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/>
          </a:p>
        </p:txBody>
      </p:sp>
      <p:sp>
        <p:nvSpPr>
          <p:cNvPr id="6246" name="Freeform 110"/>
          <p:cNvSpPr>
            <a:spLocks noChangeAspect="1"/>
          </p:cNvSpPr>
          <p:nvPr/>
        </p:nvSpPr>
        <p:spPr bwMode="auto">
          <a:xfrm>
            <a:off x="6142039" y="3022601"/>
            <a:ext cx="922337" cy="803275"/>
          </a:xfrm>
          <a:custGeom>
            <a:avLst/>
            <a:gdLst>
              <a:gd name="T0" fmla="*/ 0 w 368"/>
              <a:gd name="T1" fmla="*/ 2147483647 h 303"/>
              <a:gd name="T2" fmla="*/ 2147483647 w 368"/>
              <a:gd name="T3" fmla="*/ 0 h 303"/>
              <a:gd name="T4" fmla="*/ 2147483647 w 368"/>
              <a:gd name="T5" fmla="*/ 0 h 303"/>
              <a:gd name="T6" fmla="*/ 2147483647 w 368"/>
              <a:gd name="T7" fmla="*/ 2147483647 h 303"/>
              <a:gd name="T8" fmla="*/ 2147483647 w 368"/>
              <a:gd name="T9" fmla="*/ 2147483647 h 303"/>
              <a:gd name="T10" fmla="*/ 2147483647 w 368"/>
              <a:gd name="T11" fmla="*/ 2147483647 h 303"/>
              <a:gd name="T12" fmla="*/ 2147483647 w 368"/>
              <a:gd name="T13" fmla="*/ 2147483647 h 303"/>
              <a:gd name="T14" fmla="*/ 2147483647 w 368"/>
              <a:gd name="T15" fmla="*/ 2147483647 h 303"/>
              <a:gd name="T16" fmla="*/ 2147483647 w 368"/>
              <a:gd name="T17" fmla="*/ 2147483647 h 303"/>
              <a:gd name="T18" fmla="*/ 2147483647 w 368"/>
              <a:gd name="T19" fmla="*/ 2147483647 h 303"/>
              <a:gd name="T20" fmla="*/ 2147483647 w 368"/>
              <a:gd name="T21" fmla="*/ 2147483647 h 303"/>
              <a:gd name="T22" fmla="*/ 2147483647 w 368"/>
              <a:gd name="T23" fmla="*/ 2147483647 h 303"/>
              <a:gd name="T24" fmla="*/ 2147483647 w 368"/>
              <a:gd name="T25" fmla="*/ 2147483647 h 303"/>
              <a:gd name="T26" fmla="*/ 2147483647 w 368"/>
              <a:gd name="T27" fmla="*/ 2147483647 h 303"/>
              <a:gd name="T28" fmla="*/ 2147483647 w 368"/>
              <a:gd name="T29" fmla="*/ 2147483647 h 303"/>
              <a:gd name="T30" fmla="*/ 2147483647 w 368"/>
              <a:gd name="T31" fmla="*/ 2147483647 h 303"/>
              <a:gd name="T32" fmla="*/ 2147483647 w 368"/>
              <a:gd name="T33" fmla="*/ 2147483647 h 303"/>
              <a:gd name="T34" fmla="*/ 2147483647 w 368"/>
              <a:gd name="T35" fmla="*/ 2147483647 h 303"/>
              <a:gd name="T36" fmla="*/ 2147483647 w 368"/>
              <a:gd name="T37" fmla="*/ 2147483647 h 303"/>
              <a:gd name="T38" fmla="*/ 2147483647 w 368"/>
              <a:gd name="T39" fmla="*/ 2147483647 h 303"/>
              <a:gd name="T40" fmla="*/ 2147483647 w 368"/>
              <a:gd name="T41" fmla="*/ 2147483647 h 303"/>
              <a:gd name="T42" fmla="*/ 2147483647 w 368"/>
              <a:gd name="T43" fmla="*/ 2147483647 h 303"/>
              <a:gd name="T44" fmla="*/ 2147483647 w 368"/>
              <a:gd name="T45" fmla="*/ 2147483647 h 303"/>
              <a:gd name="T46" fmla="*/ 2147483647 w 368"/>
              <a:gd name="T47" fmla="*/ 2147483647 h 303"/>
              <a:gd name="T48" fmla="*/ 2147483647 w 368"/>
              <a:gd name="T49" fmla="*/ 2147483647 h 303"/>
              <a:gd name="T50" fmla="*/ 0 w 368"/>
              <a:gd name="T51" fmla="*/ 2147483647 h 30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8"/>
              <a:gd name="T79" fmla="*/ 0 h 303"/>
              <a:gd name="T80" fmla="*/ 368 w 368"/>
              <a:gd name="T81" fmla="*/ 303 h 30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8" h="303">
                <a:moveTo>
                  <a:pt x="0" y="10"/>
                </a:moveTo>
                <a:lnTo>
                  <a:pt x="161" y="0"/>
                </a:lnTo>
                <a:lnTo>
                  <a:pt x="195" y="0"/>
                </a:lnTo>
                <a:lnTo>
                  <a:pt x="221" y="9"/>
                </a:lnTo>
                <a:lnTo>
                  <a:pt x="207" y="35"/>
                </a:lnTo>
                <a:lnTo>
                  <a:pt x="254" y="78"/>
                </a:lnTo>
                <a:lnTo>
                  <a:pt x="269" y="114"/>
                </a:lnTo>
                <a:lnTo>
                  <a:pt x="297" y="105"/>
                </a:lnTo>
                <a:lnTo>
                  <a:pt x="296" y="156"/>
                </a:lnTo>
                <a:lnTo>
                  <a:pt x="324" y="171"/>
                </a:lnTo>
                <a:lnTo>
                  <a:pt x="337" y="216"/>
                </a:lnTo>
                <a:lnTo>
                  <a:pt x="357" y="220"/>
                </a:lnTo>
                <a:lnTo>
                  <a:pt x="368" y="239"/>
                </a:lnTo>
                <a:lnTo>
                  <a:pt x="343" y="265"/>
                </a:lnTo>
                <a:lnTo>
                  <a:pt x="335" y="295"/>
                </a:lnTo>
                <a:lnTo>
                  <a:pt x="300" y="303"/>
                </a:lnTo>
                <a:lnTo>
                  <a:pt x="309" y="270"/>
                </a:lnTo>
                <a:lnTo>
                  <a:pt x="171" y="282"/>
                </a:lnTo>
                <a:lnTo>
                  <a:pt x="72" y="294"/>
                </a:lnTo>
                <a:lnTo>
                  <a:pt x="66" y="262"/>
                </a:lnTo>
                <a:lnTo>
                  <a:pt x="59" y="165"/>
                </a:lnTo>
                <a:lnTo>
                  <a:pt x="58" y="112"/>
                </a:lnTo>
                <a:lnTo>
                  <a:pt x="25" y="88"/>
                </a:lnTo>
                <a:lnTo>
                  <a:pt x="37" y="66"/>
                </a:lnTo>
                <a:lnTo>
                  <a:pt x="21" y="54"/>
                </a:lnTo>
                <a:lnTo>
                  <a:pt x="0" y="1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" name="Freeform 111"/>
          <p:cNvSpPr>
            <a:spLocks noChangeAspect="1"/>
          </p:cNvSpPr>
          <p:nvPr/>
        </p:nvSpPr>
        <p:spPr bwMode="auto">
          <a:xfrm>
            <a:off x="4587876" y="3775076"/>
            <a:ext cx="1941513" cy="1935163"/>
          </a:xfrm>
          <a:custGeom>
            <a:avLst/>
            <a:gdLst>
              <a:gd name="T0" fmla="*/ 2147483647 w 774"/>
              <a:gd name="T1" fmla="*/ 0 h 716"/>
              <a:gd name="T2" fmla="*/ 2147483647 w 774"/>
              <a:gd name="T3" fmla="*/ 2147483647 h 716"/>
              <a:gd name="T4" fmla="*/ 2147483647 w 774"/>
              <a:gd name="T5" fmla="*/ 2147483647 h 716"/>
              <a:gd name="T6" fmla="*/ 2147483647 w 774"/>
              <a:gd name="T7" fmla="*/ 2147483647 h 716"/>
              <a:gd name="T8" fmla="*/ 2147483647 w 774"/>
              <a:gd name="T9" fmla="*/ 2147483647 h 716"/>
              <a:gd name="T10" fmla="*/ 2147483647 w 774"/>
              <a:gd name="T11" fmla="*/ 2147483647 h 716"/>
              <a:gd name="T12" fmla="*/ 2147483647 w 774"/>
              <a:gd name="T13" fmla="*/ 2147483647 h 716"/>
              <a:gd name="T14" fmla="*/ 2147483647 w 774"/>
              <a:gd name="T15" fmla="*/ 2147483647 h 716"/>
              <a:gd name="T16" fmla="*/ 2147483647 w 774"/>
              <a:gd name="T17" fmla="*/ 2147483647 h 716"/>
              <a:gd name="T18" fmla="*/ 2147483647 w 774"/>
              <a:gd name="T19" fmla="*/ 2147483647 h 716"/>
              <a:gd name="T20" fmla="*/ 2147483647 w 774"/>
              <a:gd name="T21" fmla="*/ 2147483647 h 716"/>
              <a:gd name="T22" fmla="*/ 2147483647 w 774"/>
              <a:gd name="T23" fmla="*/ 2147483647 h 716"/>
              <a:gd name="T24" fmla="*/ 2147483647 w 774"/>
              <a:gd name="T25" fmla="*/ 2147483647 h 716"/>
              <a:gd name="T26" fmla="*/ 2147483647 w 774"/>
              <a:gd name="T27" fmla="*/ 2147483647 h 716"/>
              <a:gd name="T28" fmla="*/ 2147483647 w 774"/>
              <a:gd name="T29" fmla="*/ 2147483647 h 716"/>
              <a:gd name="T30" fmla="*/ 2147483647 w 774"/>
              <a:gd name="T31" fmla="*/ 2147483647 h 716"/>
              <a:gd name="T32" fmla="*/ 2147483647 w 774"/>
              <a:gd name="T33" fmla="*/ 2147483647 h 716"/>
              <a:gd name="T34" fmla="*/ 2147483647 w 774"/>
              <a:gd name="T35" fmla="*/ 2147483647 h 716"/>
              <a:gd name="T36" fmla="*/ 2147483647 w 774"/>
              <a:gd name="T37" fmla="*/ 2147483647 h 716"/>
              <a:gd name="T38" fmla="*/ 2147483647 w 774"/>
              <a:gd name="T39" fmla="*/ 2147483647 h 716"/>
              <a:gd name="T40" fmla="*/ 2147483647 w 774"/>
              <a:gd name="T41" fmla="*/ 2147483647 h 716"/>
              <a:gd name="T42" fmla="*/ 2147483647 w 774"/>
              <a:gd name="T43" fmla="*/ 2147483647 h 716"/>
              <a:gd name="T44" fmla="*/ 2147483647 w 774"/>
              <a:gd name="T45" fmla="*/ 2147483647 h 716"/>
              <a:gd name="T46" fmla="*/ 2147483647 w 774"/>
              <a:gd name="T47" fmla="*/ 2147483647 h 716"/>
              <a:gd name="T48" fmla="*/ 2147483647 w 774"/>
              <a:gd name="T49" fmla="*/ 2147483647 h 716"/>
              <a:gd name="T50" fmla="*/ 2147483647 w 774"/>
              <a:gd name="T51" fmla="*/ 2147483647 h 716"/>
              <a:gd name="T52" fmla="*/ 2147483647 w 774"/>
              <a:gd name="T53" fmla="*/ 2147483647 h 716"/>
              <a:gd name="T54" fmla="*/ 2147483647 w 774"/>
              <a:gd name="T55" fmla="*/ 2147483647 h 716"/>
              <a:gd name="T56" fmla="*/ 2147483647 w 774"/>
              <a:gd name="T57" fmla="*/ 2147483647 h 716"/>
              <a:gd name="T58" fmla="*/ 2147483647 w 774"/>
              <a:gd name="T59" fmla="*/ 2147483647 h 716"/>
              <a:gd name="T60" fmla="*/ 2147483647 w 774"/>
              <a:gd name="T61" fmla="*/ 2147483647 h 716"/>
              <a:gd name="T62" fmla="*/ 2147483647 w 774"/>
              <a:gd name="T63" fmla="*/ 2147483647 h 716"/>
              <a:gd name="T64" fmla="*/ 2147483647 w 774"/>
              <a:gd name="T65" fmla="*/ 2147483647 h 716"/>
              <a:gd name="T66" fmla="*/ 2147483647 w 774"/>
              <a:gd name="T67" fmla="*/ 2147483647 h 716"/>
              <a:gd name="T68" fmla="*/ 2147483647 w 774"/>
              <a:gd name="T69" fmla="*/ 2147483647 h 716"/>
              <a:gd name="T70" fmla="*/ 2147483647 w 774"/>
              <a:gd name="T71" fmla="*/ 2147483647 h 716"/>
              <a:gd name="T72" fmla="*/ 2147483647 w 774"/>
              <a:gd name="T73" fmla="*/ 2147483647 h 716"/>
              <a:gd name="T74" fmla="*/ 2147483647 w 774"/>
              <a:gd name="T75" fmla="*/ 2147483647 h 716"/>
              <a:gd name="T76" fmla="*/ 2147483647 w 774"/>
              <a:gd name="T77" fmla="*/ 2147483647 h 716"/>
              <a:gd name="T78" fmla="*/ 2147483647 w 774"/>
              <a:gd name="T79" fmla="*/ 2147483647 h 716"/>
              <a:gd name="T80" fmla="*/ 2147483647 w 774"/>
              <a:gd name="T81" fmla="*/ 2147483647 h 716"/>
              <a:gd name="T82" fmla="*/ 2147483647 w 774"/>
              <a:gd name="T83" fmla="*/ 2147483647 h 716"/>
              <a:gd name="T84" fmla="*/ 2147483647 w 774"/>
              <a:gd name="T85" fmla="*/ 2147483647 h 716"/>
              <a:gd name="T86" fmla="*/ 2147483647 w 774"/>
              <a:gd name="T87" fmla="*/ 2147483647 h 716"/>
              <a:gd name="T88" fmla="*/ 2147483647 w 774"/>
              <a:gd name="T89" fmla="*/ 2147483647 h 716"/>
              <a:gd name="T90" fmla="*/ 2147483647 w 774"/>
              <a:gd name="T91" fmla="*/ 2147483647 h 716"/>
              <a:gd name="T92" fmla="*/ 0 w 774"/>
              <a:gd name="T93" fmla="*/ 2147483647 h 716"/>
              <a:gd name="T94" fmla="*/ 0 w 774"/>
              <a:gd name="T95" fmla="*/ 2147483647 h 716"/>
              <a:gd name="T96" fmla="*/ 2147483647 w 774"/>
              <a:gd name="T97" fmla="*/ 2147483647 h 716"/>
              <a:gd name="T98" fmla="*/ 2147483647 w 774"/>
              <a:gd name="T99" fmla="*/ 2147483647 h 716"/>
              <a:gd name="T100" fmla="*/ 2147483647 w 774"/>
              <a:gd name="T101" fmla="*/ 0 h 7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74"/>
              <a:gd name="T154" fmla="*/ 0 h 716"/>
              <a:gd name="T155" fmla="*/ 774 w 774"/>
              <a:gd name="T156" fmla="*/ 716 h 7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74" h="716">
                <a:moveTo>
                  <a:pt x="225" y="0"/>
                </a:moveTo>
                <a:lnTo>
                  <a:pt x="396" y="6"/>
                </a:lnTo>
                <a:lnTo>
                  <a:pt x="396" y="136"/>
                </a:lnTo>
                <a:lnTo>
                  <a:pt x="483" y="172"/>
                </a:lnTo>
                <a:lnTo>
                  <a:pt x="507" y="160"/>
                </a:lnTo>
                <a:lnTo>
                  <a:pt x="564" y="188"/>
                </a:lnTo>
                <a:lnTo>
                  <a:pt x="598" y="186"/>
                </a:lnTo>
                <a:lnTo>
                  <a:pt x="664" y="158"/>
                </a:lnTo>
                <a:lnTo>
                  <a:pt x="702" y="185"/>
                </a:lnTo>
                <a:lnTo>
                  <a:pt x="735" y="192"/>
                </a:lnTo>
                <a:lnTo>
                  <a:pt x="735" y="298"/>
                </a:lnTo>
                <a:lnTo>
                  <a:pt x="774" y="364"/>
                </a:lnTo>
                <a:lnTo>
                  <a:pt x="765" y="454"/>
                </a:lnTo>
                <a:lnTo>
                  <a:pt x="723" y="490"/>
                </a:lnTo>
                <a:lnTo>
                  <a:pt x="714" y="457"/>
                </a:lnTo>
                <a:lnTo>
                  <a:pt x="702" y="472"/>
                </a:lnTo>
                <a:lnTo>
                  <a:pt x="711" y="493"/>
                </a:lnTo>
                <a:lnTo>
                  <a:pt x="636" y="547"/>
                </a:lnTo>
                <a:lnTo>
                  <a:pt x="618" y="550"/>
                </a:lnTo>
                <a:lnTo>
                  <a:pt x="579" y="577"/>
                </a:lnTo>
                <a:lnTo>
                  <a:pt x="579" y="592"/>
                </a:lnTo>
                <a:lnTo>
                  <a:pt x="567" y="595"/>
                </a:lnTo>
                <a:lnTo>
                  <a:pt x="576" y="613"/>
                </a:lnTo>
                <a:lnTo>
                  <a:pt x="555" y="640"/>
                </a:lnTo>
                <a:lnTo>
                  <a:pt x="567" y="679"/>
                </a:lnTo>
                <a:lnTo>
                  <a:pt x="579" y="692"/>
                </a:lnTo>
                <a:lnTo>
                  <a:pt x="576" y="716"/>
                </a:lnTo>
                <a:lnTo>
                  <a:pt x="546" y="716"/>
                </a:lnTo>
                <a:lnTo>
                  <a:pt x="519" y="704"/>
                </a:lnTo>
                <a:lnTo>
                  <a:pt x="501" y="707"/>
                </a:lnTo>
                <a:lnTo>
                  <a:pt x="441" y="686"/>
                </a:lnTo>
                <a:lnTo>
                  <a:pt x="414" y="604"/>
                </a:lnTo>
                <a:lnTo>
                  <a:pt x="372" y="565"/>
                </a:lnTo>
                <a:lnTo>
                  <a:pt x="335" y="493"/>
                </a:lnTo>
                <a:lnTo>
                  <a:pt x="318" y="486"/>
                </a:lnTo>
                <a:lnTo>
                  <a:pt x="298" y="468"/>
                </a:lnTo>
                <a:lnTo>
                  <a:pt x="279" y="468"/>
                </a:lnTo>
                <a:lnTo>
                  <a:pt x="250" y="462"/>
                </a:lnTo>
                <a:lnTo>
                  <a:pt x="228" y="468"/>
                </a:lnTo>
                <a:lnTo>
                  <a:pt x="213" y="504"/>
                </a:lnTo>
                <a:lnTo>
                  <a:pt x="190" y="510"/>
                </a:lnTo>
                <a:lnTo>
                  <a:pt x="141" y="482"/>
                </a:lnTo>
                <a:lnTo>
                  <a:pt x="112" y="448"/>
                </a:lnTo>
                <a:lnTo>
                  <a:pt x="107" y="407"/>
                </a:lnTo>
                <a:lnTo>
                  <a:pt x="86" y="379"/>
                </a:lnTo>
                <a:lnTo>
                  <a:pt x="36" y="340"/>
                </a:lnTo>
                <a:lnTo>
                  <a:pt x="0" y="299"/>
                </a:lnTo>
                <a:lnTo>
                  <a:pt x="0" y="282"/>
                </a:lnTo>
                <a:lnTo>
                  <a:pt x="118" y="283"/>
                </a:lnTo>
                <a:lnTo>
                  <a:pt x="213" y="291"/>
                </a:lnTo>
                <a:lnTo>
                  <a:pt x="225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" name="Text Box 112"/>
          <p:cNvSpPr txBox="1">
            <a:spLocks noChangeArrowheads="1"/>
          </p:cNvSpPr>
          <p:nvPr/>
        </p:nvSpPr>
        <p:spPr bwMode="auto">
          <a:xfrm>
            <a:off x="5710239" y="3873501"/>
            <a:ext cx="350837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OK</a:t>
            </a:r>
          </a:p>
        </p:txBody>
      </p:sp>
      <p:sp>
        <p:nvSpPr>
          <p:cNvPr id="6249" name="Text Box 113"/>
          <p:cNvSpPr txBox="1">
            <a:spLocks noChangeArrowheads="1"/>
          </p:cNvSpPr>
          <p:nvPr/>
        </p:nvSpPr>
        <p:spPr bwMode="auto">
          <a:xfrm>
            <a:off x="5461102" y="4549776"/>
            <a:ext cx="274434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 dirty="0">
                <a:solidFill>
                  <a:srgbClr val="000000"/>
                </a:solidFill>
                <a:latin typeface="Elephant" pitchFamily="18" charset="0"/>
              </a:rPr>
              <a:t>TX</a:t>
            </a:r>
          </a:p>
        </p:txBody>
      </p:sp>
      <p:sp>
        <p:nvSpPr>
          <p:cNvPr id="6250" name="Text Box 114"/>
          <p:cNvSpPr txBox="1">
            <a:spLocks noChangeArrowheads="1"/>
          </p:cNvSpPr>
          <p:nvPr/>
        </p:nvSpPr>
        <p:spPr bwMode="auto">
          <a:xfrm>
            <a:off x="6434808" y="3276601"/>
            <a:ext cx="320922" cy="176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MO</a:t>
            </a:r>
          </a:p>
        </p:txBody>
      </p:sp>
      <p:sp>
        <p:nvSpPr>
          <p:cNvPr id="6251" name="Freeform 115"/>
          <p:cNvSpPr>
            <a:spLocks/>
          </p:cNvSpPr>
          <p:nvPr/>
        </p:nvSpPr>
        <p:spPr bwMode="auto">
          <a:xfrm>
            <a:off x="8567739" y="2970214"/>
            <a:ext cx="179387" cy="206375"/>
          </a:xfrm>
          <a:custGeom>
            <a:avLst/>
            <a:gdLst>
              <a:gd name="T0" fmla="*/ 0 w 123"/>
              <a:gd name="T1" fmla="*/ 0 h 133"/>
              <a:gd name="T2" fmla="*/ 2147483647 w 123"/>
              <a:gd name="T3" fmla="*/ 2147483647 h 133"/>
              <a:gd name="T4" fmla="*/ 2147483647 w 123"/>
              <a:gd name="T5" fmla="*/ 2147483647 h 133"/>
              <a:gd name="T6" fmla="*/ 2147483647 w 123"/>
              <a:gd name="T7" fmla="*/ 2147483647 h 133"/>
              <a:gd name="T8" fmla="*/ 2147483647 w 123"/>
              <a:gd name="T9" fmla="*/ 2147483647 h 133"/>
              <a:gd name="T10" fmla="*/ 2147483647 w 123"/>
              <a:gd name="T11" fmla="*/ 2147483647 h 133"/>
              <a:gd name="T12" fmla="*/ 0 w 123"/>
              <a:gd name="T13" fmla="*/ 0 h 1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3"/>
              <a:gd name="T22" fmla="*/ 0 h 133"/>
              <a:gd name="T23" fmla="*/ 123 w 123"/>
              <a:gd name="T24" fmla="*/ 133 h 1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3" h="133">
                <a:moveTo>
                  <a:pt x="0" y="0"/>
                </a:moveTo>
                <a:cubicBezTo>
                  <a:pt x="4" y="12"/>
                  <a:pt x="11" y="23"/>
                  <a:pt x="12" y="36"/>
                </a:cubicBezTo>
                <a:cubicBezTo>
                  <a:pt x="14" y="56"/>
                  <a:pt x="5" y="80"/>
                  <a:pt x="18" y="96"/>
                </a:cubicBezTo>
                <a:cubicBezTo>
                  <a:pt x="28" y="108"/>
                  <a:pt x="50" y="100"/>
                  <a:pt x="66" y="102"/>
                </a:cubicBezTo>
                <a:cubicBezTo>
                  <a:pt x="102" y="114"/>
                  <a:pt x="123" y="133"/>
                  <a:pt x="96" y="66"/>
                </a:cubicBezTo>
                <a:cubicBezTo>
                  <a:pt x="89" y="48"/>
                  <a:pt x="46" y="47"/>
                  <a:pt x="30" y="42"/>
                </a:cubicBezTo>
                <a:cubicBezTo>
                  <a:pt x="12" y="16"/>
                  <a:pt x="22" y="30"/>
                  <a:pt x="0" y="0"/>
                </a:cubicBezTo>
                <a:close/>
              </a:path>
            </a:pathLst>
          </a:cu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" name="Text Box 116"/>
          <p:cNvSpPr txBox="1">
            <a:spLocks noChangeArrowheads="1"/>
          </p:cNvSpPr>
          <p:nvPr/>
        </p:nvSpPr>
        <p:spPr bwMode="auto">
          <a:xfrm>
            <a:off x="8451850" y="2978151"/>
            <a:ext cx="401638" cy="1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 sz="700">
                <a:solidFill>
                  <a:srgbClr val="000000"/>
                </a:solidFill>
                <a:latin typeface="Elephant" pitchFamily="18" charset="0"/>
              </a:rPr>
              <a:t>DC</a:t>
            </a:r>
          </a:p>
        </p:txBody>
      </p:sp>
      <p:sp>
        <p:nvSpPr>
          <p:cNvPr id="680239" name="AutoShape 303"/>
          <p:cNvSpPr>
            <a:spLocks noChangeAspect="1" noChangeArrowheads="1"/>
          </p:cNvSpPr>
          <p:nvPr/>
        </p:nvSpPr>
        <p:spPr bwMode="auto">
          <a:xfrm>
            <a:off x="7056439" y="3787775"/>
            <a:ext cx="211137" cy="14128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251" name="AutoShape 315"/>
          <p:cNvSpPr>
            <a:spLocks noChangeAspect="1" noChangeArrowheads="1"/>
          </p:cNvSpPr>
          <p:nvPr/>
        </p:nvSpPr>
        <p:spPr bwMode="auto">
          <a:xfrm>
            <a:off x="2949575" y="1521268"/>
            <a:ext cx="250809" cy="167834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255" name="AutoShape 319"/>
          <p:cNvSpPr>
            <a:spLocks noChangeAspect="1" noChangeArrowheads="1"/>
          </p:cNvSpPr>
          <p:nvPr/>
        </p:nvSpPr>
        <p:spPr bwMode="auto">
          <a:xfrm>
            <a:off x="2668590" y="3228368"/>
            <a:ext cx="246062" cy="17205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263" name="AutoShape 327"/>
          <p:cNvSpPr>
            <a:spLocks noChangeAspect="1" noChangeArrowheads="1"/>
          </p:cNvSpPr>
          <p:nvPr/>
        </p:nvSpPr>
        <p:spPr bwMode="auto">
          <a:xfrm>
            <a:off x="2818570" y="2138866"/>
            <a:ext cx="258005" cy="18041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270" name="AutoShape 334"/>
          <p:cNvSpPr>
            <a:spLocks noChangeAspect="1" noChangeArrowheads="1"/>
          </p:cNvSpPr>
          <p:nvPr/>
        </p:nvSpPr>
        <p:spPr bwMode="auto">
          <a:xfrm>
            <a:off x="4805455" y="3190875"/>
            <a:ext cx="282081" cy="22533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273" name="AutoShape 337"/>
          <p:cNvSpPr>
            <a:spLocks noChangeAspect="1" noChangeArrowheads="1"/>
          </p:cNvSpPr>
          <p:nvPr/>
        </p:nvSpPr>
        <p:spPr bwMode="auto">
          <a:xfrm>
            <a:off x="8412164" y="3109914"/>
            <a:ext cx="211137" cy="141287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274" name="AutoShape 338"/>
          <p:cNvSpPr>
            <a:spLocks noChangeAspect="1" noChangeArrowheads="1"/>
          </p:cNvSpPr>
          <p:nvPr/>
        </p:nvSpPr>
        <p:spPr bwMode="auto">
          <a:xfrm>
            <a:off x="8803482" y="2848847"/>
            <a:ext cx="211138" cy="14128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275" name="AutoShape 339"/>
          <p:cNvSpPr>
            <a:spLocks noChangeAspect="1" noChangeArrowheads="1"/>
          </p:cNvSpPr>
          <p:nvPr/>
        </p:nvSpPr>
        <p:spPr bwMode="auto">
          <a:xfrm>
            <a:off x="8517762" y="2927086"/>
            <a:ext cx="211138" cy="14128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638" name="AutoShape 702"/>
          <p:cNvSpPr>
            <a:spLocks noChangeAspect="1" noChangeArrowheads="1"/>
          </p:cNvSpPr>
          <p:nvPr/>
        </p:nvSpPr>
        <p:spPr bwMode="auto">
          <a:xfrm>
            <a:off x="8809039" y="2524125"/>
            <a:ext cx="211137" cy="141288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643" name="AutoShape 707"/>
          <p:cNvSpPr>
            <a:spLocks noChangeAspect="1" noChangeArrowheads="1"/>
          </p:cNvSpPr>
          <p:nvPr/>
        </p:nvSpPr>
        <p:spPr bwMode="auto">
          <a:xfrm>
            <a:off x="3663527" y="4151752"/>
            <a:ext cx="270977" cy="18133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654" name="AutoShape 718"/>
          <p:cNvSpPr>
            <a:spLocks noChangeAspect="1" noChangeArrowheads="1"/>
          </p:cNvSpPr>
          <p:nvPr/>
        </p:nvSpPr>
        <p:spPr bwMode="auto">
          <a:xfrm>
            <a:off x="5285189" y="4401807"/>
            <a:ext cx="1025416" cy="819814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680656" name="AutoShape 720"/>
          <p:cNvSpPr>
            <a:spLocks noChangeAspect="1" noChangeArrowheads="1"/>
          </p:cNvSpPr>
          <p:nvPr/>
        </p:nvSpPr>
        <p:spPr bwMode="auto">
          <a:xfrm>
            <a:off x="4118769" y="3162824"/>
            <a:ext cx="211137" cy="141287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94" name="AutoShape 297"/>
          <p:cNvSpPr>
            <a:spLocks noChangeAspect="1" noChangeArrowheads="1"/>
          </p:cNvSpPr>
          <p:nvPr/>
        </p:nvSpPr>
        <p:spPr bwMode="auto">
          <a:xfrm>
            <a:off x="7885114" y="4102100"/>
            <a:ext cx="206375" cy="14605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86" name="AutoShape 320"/>
          <p:cNvSpPr>
            <a:spLocks noChangeAspect="1" noChangeArrowheads="1"/>
          </p:cNvSpPr>
          <p:nvPr/>
        </p:nvSpPr>
        <p:spPr bwMode="auto">
          <a:xfrm>
            <a:off x="8298753" y="4897083"/>
            <a:ext cx="211138" cy="141287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F725B-3350-7B4C-9166-BBBC194E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4" y="3667125"/>
            <a:ext cx="1774581" cy="1622907"/>
          </a:xfrm>
          <a:prstGeom prst="rect">
            <a:avLst/>
          </a:prstGeom>
        </p:spPr>
      </p:pic>
      <p:sp>
        <p:nvSpPr>
          <p:cNvPr id="198" name="AutoShape 707">
            <a:extLst>
              <a:ext uri="{FF2B5EF4-FFF2-40B4-BE49-F238E27FC236}">
                <a16:creationId xmlns:a16="http://schemas.microsoft.com/office/drawing/2014/main" id="{511CB6A3-4F1E-5840-A6C2-D6438D6216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9992" y="5031801"/>
            <a:ext cx="270977" cy="18133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99" name="AutoShape 707">
            <a:extLst>
              <a:ext uri="{FF2B5EF4-FFF2-40B4-BE49-F238E27FC236}">
                <a16:creationId xmlns:a16="http://schemas.microsoft.com/office/drawing/2014/main" id="{797AFB5D-9ECC-E747-B35E-D979D10A6E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7663" y="2834921"/>
            <a:ext cx="270977" cy="18133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  <a:spcBef>
                <a:spcPct val="4000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F82A755-B99A-4E49-B320-87BE5910F037}"/>
              </a:ext>
            </a:extLst>
          </p:cNvPr>
          <p:cNvSpPr txBox="1"/>
          <p:nvPr/>
        </p:nvSpPr>
        <p:spPr>
          <a:xfrm>
            <a:off x="567559" y="3013501"/>
            <a:ext cx="11481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98 Million Dollars for Child Support Agencies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FFA95EA1-E5A8-9B47-BDFD-076F483B0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63" y="5726864"/>
            <a:ext cx="4502617" cy="9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59C70-ACB3-9641-AFC3-B9F1EA7A7094}"/>
              </a:ext>
            </a:extLst>
          </p:cNvPr>
          <p:cNvSpPr txBox="1"/>
          <p:nvPr/>
        </p:nvSpPr>
        <p:spPr>
          <a:xfrm>
            <a:off x="2840519" y="2372483"/>
            <a:ext cx="7331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How Can We Make It Easier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To Increase Child Support Payments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B600B-2218-8440-A6FF-31F0350DCBFD}"/>
              </a:ext>
            </a:extLst>
          </p:cNvPr>
          <p:cNvSpPr txBox="1"/>
          <p:nvPr/>
        </p:nvSpPr>
        <p:spPr>
          <a:xfrm rot="19743499">
            <a:off x="1322691" y="1620853"/>
            <a:ext cx="546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363D3-321C-7043-B2F6-CE71B1BCCF88}"/>
              </a:ext>
            </a:extLst>
          </p:cNvPr>
          <p:cNvSpPr/>
          <p:nvPr/>
        </p:nvSpPr>
        <p:spPr>
          <a:xfrm rot="1526466">
            <a:off x="2256300" y="4027666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69E85-45CB-9D41-BB97-BFC9035977DB}"/>
              </a:ext>
            </a:extLst>
          </p:cNvPr>
          <p:cNvSpPr/>
          <p:nvPr/>
        </p:nvSpPr>
        <p:spPr>
          <a:xfrm rot="20681356">
            <a:off x="4877550" y="4001760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B8DBF-63AE-6F4F-A24C-556714BE6427}"/>
              </a:ext>
            </a:extLst>
          </p:cNvPr>
          <p:cNvSpPr/>
          <p:nvPr/>
        </p:nvSpPr>
        <p:spPr>
          <a:xfrm rot="756497">
            <a:off x="7282171" y="3989091"/>
            <a:ext cx="540533" cy="103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226B78-6F20-3A40-849C-12E0C5C92650}"/>
              </a:ext>
            </a:extLst>
          </p:cNvPr>
          <p:cNvSpPr/>
          <p:nvPr/>
        </p:nvSpPr>
        <p:spPr>
          <a:xfrm rot="19972445">
            <a:off x="9764107" y="3909357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8F2A8-8FEF-ED4C-9A50-2CCAC6D100B1}"/>
              </a:ext>
            </a:extLst>
          </p:cNvPr>
          <p:cNvSpPr/>
          <p:nvPr/>
        </p:nvSpPr>
        <p:spPr>
          <a:xfrm rot="1359805">
            <a:off x="10625554" y="1775130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4C5E5-A2B2-5848-9F7A-2A503E2A9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71" y="975452"/>
            <a:ext cx="7347537" cy="14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387</Words>
  <Application>Microsoft Macintosh PowerPoint</Application>
  <PresentationFormat>Widescreen</PresentationFormat>
  <Paragraphs>143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Elephant</vt:lpstr>
      <vt:lpstr>Eurostile LT Std</vt:lpstr>
      <vt:lpstr>Eurostile LT Std Bold</vt:lpstr>
      <vt:lpstr>Myriad Pro Light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TouchPay’s Lobby Kiosk</vt:lpstr>
      <vt:lpstr>PowerPoint Presentation</vt:lpstr>
      <vt:lpstr>Accepts Discover, Visa and MasterCard Credit/Debit Cards  Use Simplistic Touchscreen for Users Real-time Account Validation  Real-Time Processing and Immediate Reporting Instant Customer Receipts Seamlessly Reconciles with all TouchPay Portals </vt:lpstr>
      <vt:lpstr>How has the Partnership done ?</vt:lpstr>
      <vt:lpstr>PowerPoint Presentation</vt:lpstr>
      <vt:lpstr>New ways to Pay</vt:lpstr>
      <vt:lpstr>PowerPoint Presentation</vt:lpstr>
      <vt:lpstr>Reports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Benton</dc:creator>
  <cp:lastModifiedBy>Keith Benton</cp:lastModifiedBy>
  <cp:revision>17</cp:revision>
  <dcterms:created xsi:type="dcterms:W3CDTF">2019-09-03T14:59:59Z</dcterms:created>
  <dcterms:modified xsi:type="dcterms:W3CDTF">2019-09-04T20:15:31Z</dcterms:modified>
</cp:coreProperties>
</file>