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</p:sldMasterIdLst>
  <p:notesMasterIdLst>
    <p:notesMasterId r:id="rId20"/>
  </p:notesMasterIdLst>
  <p:sldIdLst>
    <p:sldId id="256" r:id="rId7"/>
    <p:sldId id="288" r:id="rId8"/>
    <p:sldId id="289" r:id="rId9"/>
    <p:sldId id="290" r:id="rId10"/>
    <p:sldId id="260" r:id="rId11"/>
    <p:sldId id="291" r:id="rId12"/>
    <p:sldId id="257" r:id="rId13"/>
    <p:sldId id="258" r:id="rId14"/>
    <p:sldId id="292" r:id="rId15"/>
    <p:sldId id="261" r:id="rId16"/>
    <p:sldId id="263" r:id="rId17"/>
    <p:sldId id="262" r:id="rId18"/>
    <p:sldId id="264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E86B0A-E5AF-4DEC-B166-16CA08A6E40A}">
          <p14:sldIdLst>
            <p14:sldId id="256"/>
            <p14:sldId id="288"/>
            <p14:sldId id="289"/>
            <p14:sldId id="290"/>
            <p14:sldId id="260"/>
          </p14:sldIdLst>
        </p14:section>
        <p14:section name="CSF" id="{BABAA07D-8CD9-4BF4-AB87-85203B6599F9}">
          <p14:sldIdLst>
            <p14:sldId id="291"/>
            <p14:sldId id="257"/>
            <p14:sldId id="258"/>
            <p14:sldId id="292"/>
            <p14:sldId id="261"/>
            <p14:sldId id="263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B"/>
    <a:srgbClr val="133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83740" autoAdjust="0"/>
  </p:normalViewPr>
  <p:slideViewPr>
    <p:cSldViewPr snapToGrid="0" snapToObjects="1">
      <p:cViewPr varScale="1">
        <p:scale>
          <a:sx n="52" d="100"/>
          <a:sy n="52" d="100"/>
        </p:scale>
        <p:origin x="1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885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64C98D-6D4E-2D48-B431-4760466C964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7E51E0-12B3-9E42-897D-B4823B3A0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8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1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4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4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0613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to tell you more</a:t>
            </a:r>
            <a:r>
              <a:rPr lang="en-US" baseline="0" dirty="0"/>
              <a:t> about that is Kathy </a:t>
            </a:r>
            <a:r>
              <a:rPr lang="en-US" baseline="0" dirty="0" err="1"/>
              <a:t>Sokolik</a:t>
            </a:r>
            <a:r>
              <a:rPr lang="en-US" baseline="0" dirty="0"/>
              <a:t>, vice president of Child Support Practice for SLI Government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4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6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140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0181"/>
            <a:ext cx="8229600" cy="4059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98897"/>
            <a:ext cx="2057400" cy="53272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98897"/>
            <a:ext cx="6019800" cy="53272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F76D-9593-4B24-8791-93D0895A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C071E-2BA5-49A1-B913-8889384CC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F3E3C-5C64-4C18-B319-D492F3DE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77EF-DB24-4D87-8491-64380FDE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454B3-CAA3-4E95-AD81-1DE7C149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625B-1A4F-4181-A66F-443E68E3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4310-71DC-48D9-AE8F-7CFB38A81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3C697-C921-4E2A-B5ED-14832DEE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43BEE-9745-4CE3-83C0-3A9ECDD0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D4E0E-1D63-40BB-B8DC-2B76032F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0BDE-3D4C-40DE-A1B0-09B54D0D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B0B5B-2AFB-4FE2-B719-A7CBC4E5B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1683E-4E4F-42AD-8A38-086183D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E8F88-9C7B-4F1D-AAD8-2128EC26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7BBB5-2D49-49FA-9C0B-13A58188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0B35-B8F6-4EC5-BD05-58C2BE1B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884DD-8AD2-4223-8999-E8EE3EBF9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A29A0-7FEE-44E4-8480-EEAB7D45E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81B00-5F23-4482-B0F8-651146AB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4BE0F-280F-4707-9688-75DE40E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521EC-9B51-41E0-B261-5B399AF3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8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F60E-F330-4E7C-A8B6-46405A29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DF13-F784-4EA7-AE8F-6837D4AB1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9FA0A-01D4-4747-9989-F88EB003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823F6-E2DE-4FEB-80E0-167AA337F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482ED-CF8E-434C-8256-A5727F589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1FDEB-AA14-4ED0-93C2-521CDC7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EF0CD-CA22-459E-9ACE-D62621D5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5CCE5-B297-44FE-9716-94E51536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97E4-7301-486F-A7FA-184A8380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D85DC-2EA2-4D5A-ADB7-DE95BC3B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39557-E998-4532-BFAE-5C419A9B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9085-D1C3-4CD9-ABE2-D13B3296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1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B9DAF-0DD8-4021-BB70-F2006C22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E61CB-7CFE-470A-B56A-5D2625B59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EBD81-04A8-465C-AD2B-DB9FCAC2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8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0171-EBE5-4A8C-BCBB-3BFE4EEB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E424-5D0F-477B-B8D7-8DDF7E2F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B092F-4CFB-44F2-8762-8BD8A74FE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0370F-4EA8-44D6-BAB4-F6B12EF6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D5F52-2441-4FD8-AE34-77623674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54DD7-A124-4A48-A160-C950B17D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556"/>
            <a:ext cx="8229600" cy="4315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E629-A55D-410D-88FF-F6E49A48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68B7A-EA3C-4175-8B8C-C75DEF79C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8A188-082F-4664-B6E8-F16DB6F97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B6D59-DE25-4842-9D59-5F783FC8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36611-46DB-44DB-9FFF-245E35E1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DCD29-3046-410B-889E-BDA8C317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5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87D8-5595-4FFE-85A1-D0D1EE98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27C09-6CF6-4801-96BF-C8368385C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FDB3A-AD5E-4AB7-9039-17BB1A8F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1C1D-46D2-4468-A32B-3E39F5F1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57365-64F3-47B0-949A-1202CF3E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2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FBCB4-B1A3-47D7-8314-B6617141C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1F76A-74FA-4C4D-BEFA-58128FBC4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B7D53-EE1E-433D-8C6D-3FB2E4257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01C4D-A6BC-4056-B4CE-3FE52B51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91617-E28B-4C62-992D-D4A9C2FD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5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20"/>
            <a:ext cx="8229600" cy="8301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1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393"/>
            <a:ext cx="8229600" cy="851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3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6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1895"/>
            <a:ext cx="5111750" cy="54042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1305"/>
            <a:ext cx="3008313" cy="4104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SA template content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1235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7265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8344"/>
            <a:ext cx="5486400" cy="7580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953B-5C54-8E44-A5F3-53CF2CAA24A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AA7A5D-3743-409E-B5FD-2BD3E52E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72B-476F-4494-8347-7734F9212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11DA-AFD5-4A1A-BFAA-6D933EF94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3284-268F-4AB0-9490-913778E062B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69C60-FA76-454A-85B5-5B5BB04F4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415B7-FD2F-4979-9237-F973AF235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05AA-2052-430B-874E-B2975EE9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3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ayce-o.blogspot.com/2013/01/annual-report-design-ideas-annual-report-design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uterera.co.in/set-reminder-google-now-using-chrome-browser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umaxart/2136954043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hyperlink" Target="http://www.sligov.com/" TargetMode="External"/><Relationship Id="rId4" Type="http://schemas.openxmlformats.org/officeDocument/2006/relationships/hyperlink" Target="mailto:ksokolik@sligov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eshideen.com/trends/gluckliches-leben-2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gementexchange.com/hack/designed-growth-and-engagement-fixing-invisible-stranglehold-business-succes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HS template open, clo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Customer service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Sharon Redmond, director</a:t>
            </a:r>
          </a:p>
          <a:p>
            <a:r>
              <a:rPr lang="en-US" dirty="0"/>
              <a:t>Washington State Division of Child Support</a:t>
            </a:r>
          </a:p>
        </p:txBody>
      </p:sp>
    </p:spTree>
    <p:extLst>
      <p:ext uri="{BB962C8B-B14F-4D97-AF65-F5344CB8AC3E}">
        <p14:creationId xmlns:p14="http://schemas.microsoft.com/office/powerpoint/2010/main" val="12278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14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ACFBB6D-9572-469E-8B7F-8F08D5A77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971" r="-3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3CEA4-A6F3-4EC1-9B9E-D3D7F3EE4335}"/>
              </a:ext>
            </a:extLst>
          </p:cNvPr>
          <p:cNvSpPr txBox="1"/>
          <p:nvPr/>
        </p:nvSpPr>
        <p:spPr>
          <a:xfrm>
            <a:off x="6021989" y="1449065"/>
            <a:ext cx="2568554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A brief history of Child Support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Customer Service and Child Support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Benefits of effective customer service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What are customers’ core concerns?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Key communication concepts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Barriers to effective customer service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Challenging customers – effective strategies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Follow-through and documentation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How and why – to not take it personally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Wrap-up and next steps</a:t>
            </a:r>
          </a:p>
          <a:p>
            <a:pPr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49377-3116-42D8-9931-3D34AB9C6577}"/>
              </a:ext>
            </a:extLst>
          </p:cNvPr>
          <p:cNvSpPr txBox="1"/>
          <p:nvPr/>
        </p:nvSpPr>
        <p:spPr>
          <a:xfrm>
            <a:off x="6067166" y="926757"/>
            <a:ext cx="200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Modules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1F5D8A-672C-4E07-928F-98A6C7DD3C94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FFFFFF"/>
                </a:solidFill>
              </a:rPr>
              <a:t>WA DSHS Customer Service training</a:t>
            </a:r>
          </a:p>
        </p:txBody>
      </p:sp>
    </p:spTree>
    <p:extLst>
      <p:ext uri="{BB962C8B-B14F-4D97-AF65-F5344CB8AC3E}">
        <p14:creationId xmlns:p14="http://schemas.microsoft.com/office/powerpoint/2010/main" val="16049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D38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807748-9CB5-4562-8456-E100D9A45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8" r="1667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FBD65E5-DAD0-4A4E-A5CB-84C700F5A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530" y="815546"/>
            <a:ext cx="2844277" cy="49545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3 post-training messages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Empathy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Listening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Giving your best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42A12-73C3-4707-85FC-530C7FDC6586}"/>
              </a:ext>
            </a:extLst>
          </p:cNvPr>
          <p:cNvSpPr txBox="1"/>
          <p:nvPr/>
        </p:nvSpPr>
        <p:spPr>
          <a:xfrm>
            <a:off x="6067166" y="926757"/>
            <a:ext cx="2372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Re-enforcing the K-S-As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86B4C17-6FDB-43D1-9543-D09F8D3CBA63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FFFFFF"/>
                </a:solidFill>
              </a:rPr>
              <a:t>WA DSHS Customer Service training</a:t>
            </a:r>
          </a:p>
        </p:txBody>
      </p:sp>
    </p:spTree>
    <p:extLst>
      <p:ext uri="{BB962C8B-B14F-4D97-AF65-F5344CB8AC3E}">
        <p14:creationId xmlns:p14="http://schemas.microsoft.com/office/powerpoint/2010/main" val="147056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4D3F-1A8E-40A7-8250-A97D8DFB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73" y="2871982"/>
            <a:ext cx="3951136" cy="3181684"/>
          </a:xfrm>
        </p:spPr>
        <p:txBody>
          <a:bodyPr anchor="t">
            <a:normAutofit/>
          </a:bodyPr>
          <a:lstStyle/>
          <a:p>
            <a:pPr marL="261938" indent="-261938">
              <a:buFont typeface="Courier New" panose="02070309020205020404" pitchFamily="49" charset="0"/>
              <a:buChar char="o"/>
            </a:pPr>
            <a:r>
              <a:rPr lang="en-US" sz="2800" dirty="0"/>
              <a:t>Training for Trainers</a:t>
            </a:r>
          </a:p>
          <a:p>
            <a:pPr marL="261938" indent="-261938">
              <a:buFont typeface="Courier New" panose="02070309020205020404" pitchFamily="49" charset="0"/>
              <a:buChar char="o"/>
            </a:pPr>
            <a:r>
              <a:rPr lang="en-US" sz="2800" dirty="0"/>
              <a:t>Coaching for Leadership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CA3BF82D-85F2-44B6-9B2D-903F72747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351" r="15768"/>
          <a:stretch/>
        </p:blipFill>
        <p:spPr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3220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27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1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CD9C-7182-423C-8FBE-B222EAC2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83" y="1588761"/>
            <a:ext cx="6622427" cy="994172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Contact us for more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AFB55-AF4C-4FE8-A128-4916EDA4A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34961" y="2773941"/>
            <a:ext cx="5662153" cy="948969"/>
          </a:xfrm>
        </p:spPr>
        <p:txBody>
          <a:bodyPr>
            <a:noAutofit/>
          </a:bodyPr>
          <a:lstStyle/>
          <a:p>
            <a:r>
              <a:rPr lang="en-US" sz="2400" dirty="0"/>
              <a:t>Kathy Sokolik</a:t>
            </a:r>
          </a:p>
          <a:p>
            <a:r>
              <a:rPr lang="en-US" sz="2400" dirty="0"/>
              <a:t>Vice President Child Support Practice</a:t>
            </a:r>
            <a:endParaRPr lang="en-US" sz="2400" b="0" i="1" dirty="0"/>
          </a:p>
        </p:txBody>
      </p:sp>
      <p:pic>
        <p:nvPicPr>
          <p:cNvPr id="8" name="Content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880C431-F693-4231-AAC5-586278E65F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1" y="3021503"/>
            <a:ext cx="1498491" cy="2247736"/>
          </a:xfrm>
          <a:ln w="2540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A11928-BD21-48B9-A57E-82082F801C17}"/>
              </a:ext>
            </a:extLst>
          </p:cNvPr>
          <p:cNvSpPr txBox="1"/>
          <p:nvPr/>
        </p:nvSpPr>
        <p:spPr>
          <a:xfrm>
            <a:off x="2166258" y="3763727"/>
            <a:ext cx="2766060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ksokolik@sligov.com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707.373.2975</a:t>
            </a:r>
          </a:p>
          <a:p>
            <a:pPr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www.sligov.com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EA838F7-B356-4875-9CC5-9E67C0A18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10" y="4150924"/>
            <a:ext cx="1623353" cy="226782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622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evolution not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Washington has the same challenges all child support agencies are now facing</a:t>
            </a:r>
          </a:p>
          <a:p>
            <a:r>
              <a:rPr lang="en-US" sz="3000" dirty="0"/>
              <a:t>We began to think about what we could do differently three years ago.</a:t>
            </a:r>
          </a:p>
          <a:p>
            <a:r>
              <a:rPr lang="en-US" sz="3000" dirty="0"/>
              <a:t>We agreed on a commitment to our customers</a:t>
            </a:r>
          </a:p>
          <a:p>
            <a:pPr marL="0" indent="0" algn="ctr">
              <a:buNone/>
            </a:pPr>
            <a:r>
              <a:rPr lang="en-US" sz="4400" i="1" dirty="0"/>
              <a:t>We provide resources and respect to every person every day.</a:t>
            </a:r>
          </a:p>
          <a:p>
            <a:endParaRPr lang="en-US" sz="7000" dirty="0"/>
          </a:p>
          <a:p>
            <a:endParaRPr lang="en-US" sz="7000" dirty="0"/>
          </a:p>
          <a:p>
            <a:endParaRPr lang="en-US" sz="7000" dirty="0"/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8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seems to be 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569" y="1989138"/>
            <a:ext cx="8261404" cy="4315794"/>
          </a:xfrm>
        </p:spPr>
        <p:txBody>
          <a:bodyPr>
            <a:normAutofit/>
          </a:bodyPr>
          <a:lstStyle/>
          <a:p>
            <a:r>
              <a:rPr lang="en-US" dirty="0"/>
              <a:t>Our promise is part of our five-year strategic plan</a:t>
            </a:r>
          </a:p>
          <a:p>
            <a:r>
              <a:rPr lang="en-US" dirty="0"/>
              <a:t>We established a customer service training track with four courses.</a:t>
            </a:r>
          </a:p>
          <a:p>
            <a:r>
              <a:rPr lang="en-US" dirty="0"/>
              <a:t>Recognized the value </a:t>
            </a:r>
          </a:p>
          <a:p>
            <a:pPr marL="0" indent="0">
              <a:buNone/>
            </a:pPr>
            <a:r>
              <a:rPr lang="en-US" dirty="0"/>
              <a:t>of change management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21" y="4063116"/>
            <a:ext cx="3676824" cy="23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8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the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556"/>
            <a:ext cx="6007210" cy="43157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Determining how we measure that for our staff.</a:t>
            </a:r>
          </a:p>
          <a:p>
            <a:r>
              <a:rPr lang="en-US" dirty="0"/>
              <a:t>Providing an on-line application so parents used to self-service can apply.</a:t>
            </a:r>
          </a:p>
          <a:p>
            <a:r>
              <a:rPr lang="en-US" dirty="0"/>
              <a:t>Adopting other recommendations from our Commitment to Service Workgroup.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70" y="3745064"/>
            <a:ext cx="2965838" cy="29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3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HS template open, clo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the foundation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2504768"/>
          </a:xfrm>
        </p:spPr>
        <p:txBody>
          <a:bodyPr/>
          <a:lstStyle/>
          <a:p>
            <a:r>
              <a:rPr lang="en-US" dirty="0"/>
              <a:t>SLI Government Solutions has been part of our evolution by offering us customer service training. </a:t>
            </a:r>
          </a:p>
        </p:txBody>
      </p:sp>
    </p:spTree>
    <p:extLst>
      <p:ext uri="{BB962C8B-B14F-4D97-AF65-F5344CB8AC3E}">
        <p14:creationId xmlns:p14="http://schemas.microsoft.com/office/powerpoint/2010/main" val="64203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F827B-DC77-4054-9948-CE64A805C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3800" dirty="0">
                <a:solidFill>
                  <a:schemeClr val="bg1"/>
                </a:solidFill>
                <a:latin typeface="+mn-lt"/>
              </a:rPr>
              <a:t>Supporting WA DSHS Customer Service Initiative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668C45C-17C5-4D41-822D-10F829015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6" y="621922"/>
            <a:ext cx="3035882" cy="42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FAFE-5326-4F16-B732-4FDC83BC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708" y="1783959"/>
            <a:ext cx="4629585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800" dirty="0"/>
              <a:t>Customer service circa 1987: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ED1FA-9C23-4A24-8743-2F383F4EE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708" y="4899174"/>
            <a:ext cx="4518095" cy="1147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3600" i="1" dirty="0"/>
              <a:t>“We’re not happy until you’re not happy.”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92BAAF6-F0FB-490A-85A2-52297C3D1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15" r="30515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5337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D17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1CC44-22B5-480C-86FB-B01658F9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FFFFFF"/>
                </a:solidFill>
              </a:rPr>
              <a:t>WA DSHS Customer Service training</a:t>
            </a:r>
          </a:p>
        </p:txBody>
      </p:sp>
      <p:pic>
        <p:nvPicPr>
          <p:cNvPr id="8" name="Picture 7" descr="A clock in the middle of a watch&#10;&#10;Description automatically generated">
            <a:extLst>
              <a:ext uri="{FF2B5EF4-FFF2-40B4-BE49-F238E27FC236}">
                <a16:creationId xmlns:a16="http://schemas.microsoft.com/office/drawing/2014/main" id="{9681FE26-9C82-4D99-B38E-82C4065F8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985" r="6983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4D3F-1A8E-40A7-8250-A97D8DFB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53 sessions over the course of 4 months</a:t>
            </a:r>
          </a:p>
          <a:p>
            <a:r>
              <a:rPr lang="en-US" sz="1700">
                <a:solidFill>
                  <a:srgbClr val="FFFFFF"/>
                </a:solidFill>
              </a:rPr>
              <a:t>6-hour interactive, instructor-led course</a:t>
            </a:r>
          </a:p>
        </p:txBody>
      </p:sp>
    </p:spTree>
    <p:extLst>
      <p:ext uri="{BB962C8B-B14F-4D97-AF65-F5344CB8AC3E}">
        <p14:creationId xmlns:p14="http://schemas.microsoft.com/office/powerpoint/2010/main" val="62355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1FE26-9C82-4D99-B38E-82C4065F8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4" r="9311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4D3F-1A8E-40A7-8250-A97D8DFB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rgbClr val="FFFFFF"/>
                </a:solidFill>
              </a:rPr>
              <a:t>Focused on internal </a:t>
            </a:r>
            <a:r>
              <a:rPr lang="en-US" sz="1700" i="1">
                <a:solidFill>
                  <a:srgbClr val="FFFFFF"/>
                </a:solidFill>
              </a:rPr>
              <a:t>and </a:t>
            </a:r>
            <a:r>
              <a:rPr lang="en-US" sz="1700">
                <a:solidFill>
                  <a:srgbClr val="FFFFFF"/>
                </a:solidFill>
              </a:rPr>
              <a:t> external customers.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F6E8C2E-6F5E-412E-874E-2506A1E7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F6EBDA-9836-4C83-9CC5-11CE3691399D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FFFFFF"/>
                </a:solidFill>
              </a:rPr>
              <a:t>WA DSHS Customer Service training</a:t>
            </a:r>
          </a:p>
        </p:txBody>
      </p:sp>
    </p:spTree>
    <p:extLst>
      <p:ext uri="{BB962C8B-B14F-4D97-AF65-F5344CB8AC3E}">
        <p14:creationId xmlns:p14="http://schemas.microsoft.com/office/powerpoint/2010/main" val="1262889470"/>
      </p:ext>
    </p:extLst>
  </p:cSld>
  <p:clrMapOvr>
    <a:masterClrMapping/>
  </p:clrMapOvr>
</p:sld>
</file>

<file path=ppt/theme/theme1.xml><?xml version="1.0" encoding="utf-8"?>
<a:theme xmlns:a="http://schemas.openxmlformats.org/drawingml/2006/main" name="DSHS template 4 KQ (for buil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f2c861b3-b035-4089-a69f-f85b26efa911" xsi:nil="true"/>
    <_dlc_DocId xmlns="8d299926-00c3-4cca-9631-81266cdc5e68">ZAHJMSWJDQJW-1305234191-140</_dlc_DocId>
    <_dlc_DocIdUrl xmlns="8d299926-00c3-4cca-9631-81266cdc5e68">
      <Url>https://dcs.esa.dshs.wa.lcl/offices/hq/communications/_layouts/15/DocIdRedir.aspx?ID=ZAHJMSWJDQJW-1305234191-140</Url>
      <Description>ZAHJMSWJDQJW-1305234191-140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565EF924BC64782F78A4B03802CAE" ma:contentTypeVersion="2" ma:contentTypeDescription="Create a new document." ma:contentTypeScope="" ma:versionID="b7e5715b7882561cb3f3b2aedb0cee67">
  <xsd:schema xmlns:xsd="http://www.w3.org/2001/XMLSchema" xmlns:xs="http://www.w3.org/2001/XMLSchema" xmlns:p="http://schemas.microsoft.com/office/2006/metadata/properties" xmlns:ns2="f2c861b3-b035-4089-a69f-f85b26efa911" xmlns:ns3="8d299926-00c3-4cca-9631-81266cdc5e68" targetNamespace="http://schemas.microsoft.com/office/2006/metadata/properties" ma:root="true" ma:fieldsID="12f295ef2934070dbcbe2dd1ae42ea5e" ns2:_="" ns3:_="">
    <xsd:import namespace="f2c861b3-b035-4089-a69f-f85b26efa911"/>
    <xsd:import namespace="8d299926-00c3-4cca-9631-81266cdc5e68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861b3-b035-4089-a69f-f85b26efa911" elementFormDefault="qualified">
    <xsd:import namespace="http://schemas.microsoft.com/office/2006/documentManagement/types"/>
    <xsd:import namespace="http://schemas.microsoft.com/office/infopath/2007/PartnerControls"/>
    <xsd:element name="Description0" ma:index="1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99926-00c3-4cca-9631-81266cdc5e6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Dimension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057A06-9319-4792-AEC1-DFCEE36BD5D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A2A48F3-5E4F-46B4-B8E5-6DEC8C2C1291}">
  <ds:schemaRefs>
    <ds:schemaRef ds:uri="http://schemas.microsoft.com/office/2006/metadata/properties"/>
    <ds:schemaRef ds:uri="f2c861b3-b035-4089-a69f-f85b26efa91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d299926-00c3-4cca-9631-81266cdc5e6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B540C0-C293-47B2-9D0F-048EAF873FF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17BD488-0C5C-4753-8231-0A2088DCA3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861b3-b035-4089-a69f-f85b26efa911"/>
    <ds:schemaRef ds:uri="8d299926-00c3-4cca-9631-81266cdc5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328</Words>
  <Application>Microsoft Office PowerPoint</Application>
  <PresentationFormat>On-screen Show (4:3)</PresentationFormat>
  <Paragraphs>97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DSHS template 4 KQ (for build)</vt:lpstr>
      <vt:lpstr>Office Theme</vt:lpstr>
      <vt:lpstr>Customer service</vt:lpstr>
      <vt:lpstr>An evolution not revolution</vt:lpstr>
      <vt:lpstr>What seems to be working</vt:lpstr>
      <vt:lpstr>What’s on the horizon</vt:lpstr>
      <vt:lpstr>Setting the foundation</vt:lpstr>
      <vt:lpstr>Supporting WA DSHS Customer Service Initiative</vt:lpstr>
      <vt:lpstr>Customer service circa 1987:</vt:lpstr>
      <vt:lpstr>WA DSHS Customer Service training</vt:lpstr>
      <vt:lpstr>PowerPoint Presentation</vt:lpstr>
      <vt:lpstr>PowerPoint Presentation</vt:lpstr>
      <vt:lpstr>PowerPoint Presentation</vt:lpstr>
      <vt:lpstr>PowerPoint Presentation</vt:lpstr>
      <vt:lpstr>Contact us 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DSHS general template letter size</dc:title>
  <dc:creator>robergej</dc:creator>
  <cp:lastModifiedBy>Katherine Sokolik</cp:lastModifiedBy>
  <cp:revision>49</cp:revision>
  <cp:lastPrinted>2019-09-04T00:44:53Z</cp:lastPrinted>
  <dcterms:created xsi:type="dcterms:W3CDTF">2014-04-22T16:45:23Z</dcterms:created>
  <dcterms:modified xsi:type="dcterms:W3CDTF">2019-09-05T17:28:46Z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0x010100075565EF924BC64782F78A4B03802CAE</vt:lpwstr>
  </property>
  <property fmtid="{D5CDD505-2E9C-101B-9397-08002B2CF9AE}" pid="3" name="_dlc_DocIdItemGuid">
    <vt:lpwstr>2ebcb248-5d17-418c-9491-e74175046cb2</vt:lpwstr>
  </property>
</Properties>
</file>