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4"/>
  </p:sldMasterIdLst>
  <p:notesMasterIdLst>
    <p:notesMasterId r:id="rId6"/>
  </p:notesMasterIdLst>
  <p:sldIdLst>
    <p:sldId id="541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Lakier" initials="DL" lastIdx="4" clrIdx="0">
    <p:extLst/>
  </p:cmAuthor>
  <p:cmAuthor id="2" name="Hartshorne Cheryl" initials="HC" lastIdx="2" clrIdx="1"/>
  <p:cmAuthor id="3" name="Ellis Claire" initials="EC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8ED"/>
    <a:srgbClr val="D9541E"/>
    <a:srgbClr val="7A0000"/>
    <a:srgbClr val="E9C3BA"/>
    <a:srgbClr val="00682F"/>
    <a:srgbClr val="00A84C"/>
    <a:srgbClr val="74C2D4"/>
    <a:srgbClr val="5200FA"/>
    <a:srgbClr val="933030"/>
    <a:srgbClr val="E1C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5887" autoAdjust="0"/>
  </p:normalViewPr>
  <p:slideViewPr>
    <p:cSldViewPr snapToGrid="0">
      <p:cViewPr varScale="1">
        <p:scale>
          <a:sx n="95" d="100"/>
          <a:sy n="95" d="100"/>
        </p:scale>
        <p:origin x="126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9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3744"/>
    </p:cViewPr>
  </p:sorterViewPr>
  <p:notesViewPr>
    <p:cSldViewPr snapToGrid="0">
      <p:cViewPr varScale="1">
        <p:scale>
          <a:sx n="90" d="100"/>
          <a:sy n="90" d="100"/>
        </p:scale>
        <p:origin x="-3696" y="-9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93ED76F-BF63-43C5-8956-594411ED5FD0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BF7D8B6-2A6D-4024-9011-1B78A0032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3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3671C28D-1EBF-49C4-982F-78416EB1FB0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8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7F21-44A6-4CF1-83AD-BC479BDCCCA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20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DE243A9E-C3B8-4FA1-92FA-F4C6C3B5B58A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848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54A12E77-5740-40EE-9AE3-937CD9129C8A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2612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B7687C1-5F3A-4E87-9CB8-648CEF62E657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9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3BCF-B298-4D6F-9779-B2964EE2B187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534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04F1F-2261-4647-9F66-7434C304B04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416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D9D7F-E976-493A-9BD7-25D6435F964F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14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CCCC7736-E17E-44AB-BDC1-80EE4951756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12230" y="6356351"/>
            <a:ext cx="1573281" cy="365125"/>
          </a:xfrm>
        </p:spPr>
        <p:txBody>
          <a:bodyPr/>
          <a:lstStyle/>
          <a:p>
            <a:fld id="{D34878F2-DD4A-407C-A6BA-BB5D00BB2B1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97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DAA589F0-3320-48E0-BB42-34B9B99F79D3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236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C00A-3087-47BE-9635-DC398795584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06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2D2DF-6435-458F-A978-2D00948E5AD7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83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106-84CE-47B2-80A5-22A0A937F1BF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68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F237-2AAA-43A0-B2D1-0D650C500E8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39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7703-FED2-4406-98B2-F2C2CF8EAFD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213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01C22-D5ED-4E5D-A3F1-E1684EAE48A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511" y="5898909"/>
            <a:ext cx="916554" cy="889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43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16344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E84ED-E201-40EF-BACB-E7AC71B9051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Confidential, Copyright 2017 RedMane Technology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6AB76-C475-48FB-B255-9D0FCE2E9F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9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87" r:id="rId15"/>
    <p:sldLayoutId id="2147483988" r:id="rId16"/>
    <p:sldLayoutId id="2147483989" r:id="rId17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28A107-3B60-4FBB-BEC4-2642852A77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347" y="469881"/>
            <a:ext cx="1542401" cy="16471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185CFD-838A-4025-BB7D-8C59BA7E1246}"/>
              </a:ext>
            </a:extLst>
          </p:cNvPr>
          <p:cNvSpPr txBox="1"/>
          <p:nvPr/>
        </p:nvSpPr>
        <p:spPr>
          <a:xfrm>
            <a:off x="1300098" y="2261797"/>
            <a:ext cx="6511719" cy="1522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A fresh perspective for Child Support: </a:t>
            </a:r>
          </a:p>
          <a:p>
            <a:pPr algn="ctr">
              <a:spcAft>
                <a:spcPts val="600"/>
              </a:spcAft>
            </a:pPr>
            <a:r>
              <a:rPr lang="en-US" sz="2800" b="1" dirty="0"/>
              <a:t>Incremental, Modular Modernization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n-US" sz="1600" b="1" dirty="0"/>
              <a:t>Your Priorities |  Quick Wins  |  Controlled Risk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3DD010-D2AB-4FE6-9C7C-D72CE43EDB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031" y="4106233"/>
            <a:ext cx="5803895" cy="129246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6485A6B-D3C8-4784-9336-7AB016A7A5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798748" y="4106233"/>
            <a:ext cx="958801" cy="64623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7853313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A8263A0340D247B1026A905D1354DB" ma:contentTypeVersion="0" ma:contentTypeDescription="Create a new document." ma:contentTypeScope="" ma:versionID="a4dbe80849ca0241e7d9db0c664d266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11b5f35d88f7f6ebfe284b0f73f439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402BB9-2046-4665-8997-67CD57D90B68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DF96F11-EE6C-48DC-B331-19CADA129E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2004FAA-0445-441E-80ED-7B579C61D7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19191</TotalTime>
  <Words>19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Vapor Trail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Lakier</dc:creator>
  <cp:lastModifiedBy>Jeff Dolan</cp:lastModifiedBy>
  <cp:revision>420</cp:revision>
  <cp:lastPrinted>2018-04-30T18:33:12Z</cp:lastPrinted>
  <dcterms:created xsi:type="dcterms:W3CDTF">2015-07-27T23:19:19Z</dcterms:created>
  <dcterms:modified xsi:type="dcterms:W3CDTF">2018-05-11T18:18:00Z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0x01010046A8263A0340D247B1026A905D1354DB</vt:lpwstr>
  </property>
</Properties>
</file>