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65" r:id="rId6"/>
    <p:sldMasterId id="2147483690" r:id="rId7"/>
    <p:sldMasterId id="2147483710" r:id="rId8"/>
    <p:sldMasterId id="2147483719" r:id="rId9"/>
  </p:sldMasterIdLst>
  <p:notesMasterIdLst>
    <p:notesMasterId r:id="rId14"/>
  </p:notesMasterIdLst>
  <p:handoutMasterIdLst>
    <p:handoutMasterId r:id="rId15"/>
  </p:handoutMasterIdLst>
  <p:sldIdLst>
    <p:sldId id="317" r:id="rId10"/>
    <p:sldId id="466" r:id="rId11"/>
    <p:sldId id="489" r:id="rId12"/>
    <p:sldId id="48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040" userDrawn="1">
          <p15:clr>
            <a:srgbClr val="A4A3A4"/>
          </p15:clr>
        </p15:guide>
        <p15:guide id="3" pos="2640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3FF"/>
    <a:srgbClr val="5F0095"/>
    <a:srgbClr val="380089"/>
    <a:srgbClr val="7E00FF"/>
    <a:srgbClr val="654CFF"/>
    <a:srgbClr val="9437FF"/>
    <a:srgbClr val="70E6E1"/>
    <a:srgbClr val="FFCCCC"/>
    <a:srgbClr val="D8D8D8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05" autoAdjust="0"/>
    <p:restoredTop sz="95775" autoAdjust="0"/>
  </p:normalViewPr>
  <p:slideViewPr>
    <p:cSldViewPr>
      <p:cViewPr varScale="1">
        <p:scale>
          <a:sx n="60" d="100"/>
          <a:sy n="60" d="100"/>
        </p:scale>
        <p:origin x="174" y="30"/>
      </p:cViewPr>
      <p:guideLst>
        <p:guide pos="5040"/>
        <p:guide pos="26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574" y="1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ker, Jamie D." userId="7778cc11-06a8-468b-be15-f174b2c5fdf7" providerId="ADAL" clId="{19EEAE71-531F-4C39-9527-4F4D45541F07}"/>
    <pc:docChg chg="undo custSel delSld modSld">
      <pc:chgData name="Walker, Jamie D." userId="7778cc11-06a8-468b-be15-f174b2c5fdf7" providerId="ADAL" clId="{19EEAE71-531F-4C39-9527-4F4D45541F07}" dt="2019-09-04T22:56:10.489" v="835" actId="2696"/>
      <pc:docMkLst>
        <pc:docMk/>
      </pc:docMkLst>
      <pc:sldChg chg="del">
        <pc:chgData name="Walker, Jamie D." userId="7778cc11-06a8-468b-be15-f174b2c5fdf7" providerId="ADAL" clId="{19EEAE71-531F-4C39-9527-4F4D45541F07}" dt="2019-09-04T22:50:07.061" v="7" actId="2696"/>
        <pc:sldMkLst>
          <pc:docMk/>
          <pc:sldMk cId="2801656725" sldId="368"/>
        </pc:sldMkLst>
      </pc:sldChg>
      <pc:sldChg chg="del">
        <pc:chgData name="Walker, Jamie D." userId="7778cc11-06a8-468b-be15-f174b2c5fdf7" providerId="ADAL" clId="{19EEAE71-531F-4C39-9527-4F4D45541F07}" dt="2019-09-04T22:56:09.900" v="820" actId="2696"/>
        <pc:sldMkLst>
          <pc:docMk/>
          <pc:sldMk cId="19359431" sldId="449"/>
        </pc:sldMkLst>
      </pc:sldChg>
      <pc:sldChg chg="del">
        <pc:chgData name="Walker, Jamie D." userId="7778cc11-06a8-468b-be15-f174b2c5fdf7" providerId="ADAL" clId="{19EEAE71-531F-4C39-9527-4F4D45541F07}" dt="2019-09-04T22:56:09.966" v="822" actId="2696"/>
        <pc:sldMkLst>
          <pc:docMk/>
          <pc:sldMk cId="3590182253" sldId="453"/>
        </pc:sldMkLst>
      </pc:sldChg>
      <pc:sldChg chg="del">
        <pc:chgData name="Walker, Jamie D." userId="7778cc11-06a8-468b-be15-f174b2c5fdf7" providerId="ADAL" clId="{19EEAE71-531F-4C39-9527-4F4D45541F07}" dt="2019-09-04T22:56:09.928" v="821" actId="2696"/>
        <pc:sldMkLst>
          <pc:docMk/>
          <pc:sldMk cId="1096207169" sldId="454"/>
        </pc:sldMkLst>
      </pc:sldChg>
      <pc:sldChg chg="del">
        <pc:chgData name="Walker, Jamie D." userId="7778cc11-06a8-468b-be15-f174b2c5fdf7" providerId="ADAL" clId="{19EEAE71-531F-4C39-9527-4F4D45541F07}" dt="2019-09-04T22:50:01.550" v="0" actId="2696"/>
        <pc:sldMkLst>
          <pc:docMk/>
          <pc:sldMk cId="2469845893" sldId="457"/>
        </pc:sldMkLst>
      </pc:sldChg>
      <pc:sldChg chg="del">
        <pc:chgData name="Walker, Jamie D." userId="7778cc11-06a8-468b-be15-f174b2c5fdf7" providerId="ADAL" clId="{19EEAE71-531F-4C39-9527-4F4D45541F07}" dt="2019-09-04T22:50:02.846" v="2" actId="2696"/>
        <pc:sldMkLst>
          <pc:docMk/>
          <pc:sldMk cId="2776336607" sldId="459"/>
        </pc:sldMkLst>
      </pc:sldChg>
      <pc:sldChg chg="del">
        <pc:chgData name="Walker, Jamie D." userId="7778cc11-06a8-468b-be15-f174b2c5fdf7" providerId="ADAL" clId="{19EEAE71-531F-4C39-9527-4F4D45541F07}" dt="2019-09-04T22:50:03.989" v="3" actId="2696"/>
        <pc:sldMkLst>
          <pc:docMk/>
          <pc:sldMk cId="3368478219" sldId="460"/>
        </pc:sldMkLst>
      </pc:sldChg>
      <pc:sldChg chg="del">
        <pc:chgData name="Walker, Jamie D." userId="7778cc11-06a8-468b-be15-f174b2c5fdf7" providerId="ADAL" clId="{19EEAE71-531F-4C39-9527-4F4D45541F07}" dt="2019-09-04T22:50:04.938" v="4" actId="2696"/>
        <pc:sldMkLst>
          <pc:docMk/>
          <pc:sldMk cId="4080224640" sldId="461"/>
        </pc:sldMkLst>
      </pc:sldChg>
      <pc:sldChg chg="del">
        <pc:chgData name="Walker, Jamie D." userId="7778cc11-06a8-468b-be15-f174b2c5fdf7" providerId="ADAL" clId="{19EEAE71-531F-4C39-9527-4F4D45541F07}" dt="2019-09-04T22:50:05.455" v="5" actId="2696"/>
        <pc:sldMkLst>
          <pc:docMk/>
          <pc:sldMk cId="1368969528" sldId="462"/>
        </pc:sldMkLst>
      </pc:sldChg>
      <pc:sldChg chg="del">
        <pc:chgData name="Walker, Jamie D." userId="7778cc11-06a8-468b-be15-f174b2c5fdf7" providerId="ADAL" clId="{19EEAE71-531F-4C39-9527-4F4D45541F07}" dt="2019-09-04T22:50:06.101" v="6" actId="2696"/>
        <pc:sldMkLst>
          <pc:docMk/>
          <pc:sldMk cId="895381814" sldId="463"/>
        </pc:sldMkLst>
      </pc:sldChg>
      <pc:sldChg chg="del">
        <pc:chgData name="Walker, Jamie D." userId="7778cc11-06a8-468b-be15-f174b2c5fdf7" providerId="ADAL" clId="{19EEAE71-531F-4C39-9527-4F4D45541F07}" dt="2019-09-04T22:56:10.038" v="824" actId="2696"/>
        <pc:sldMkLst>
          <pc:docMk/>
          <pc:sldMk cId="2274980548" sldId="471"/>
        </pc:sldMkLst>
      </pc:sldChg>
      <pc:sldChg chg="del">
        <pc:chgData name="Walker, Jamie D." userId="7778cc11-06a8-468b-be15-f174b2c5fdf7" providerId="ADAL" clId="{19EEAE71-531F-4C39-9527-4F4D45541F07}" dt="2019-09-04T22:56:10.088" v="825" actId="2696"/>
        <pc:sldMkLst>
          <pc:docMk/>
          <pc:sldMk cId="386814949" sldId="473"/>
        </pc:sldMkLst>
      </pc:sldChg>
      <pc:sldChg chg="del">
        <pc:chgData name="Walker, Jamie D." userId="7778cc11-06a8-468b-be15-f174b2c5fdf7" providerId="ADAL" clId="{19EEAE71-531F-4C39-9527-4F4D45541F07}" dt="2019-09-04T22:56:10.129" v="826" actId="2696"/>
        <pc:sldMkLst>
          <pc:docMk/>
          <pc:sldMk cId="3990004011" sldId="474"/>
        </pc:sldMkLst>
      </pc:sldChg>
      <pc:sldChg chg="del">
        <pc:chgData name="Walker, Jamie D." userId="7778cc11-06a8-468b-be15-f174b2c5fdf7" providerId="ADAL" clId="{19EEAE71-531F-4C39-9527-4F4D45541F07}" dt="2019-09-04T22:56:10.166" v="827" actId="2696"/>
        <pc:sldMkLst>
          <pc:docMk/>
          <pc:sldMk cId="3911153551" sldId="475"/>
        </pc:sldMkLst>
      </pc:sldChg>
      <pc:sldChg chg="del">
        <pc:chgData name="Walker, Jamie D." userId="7778cc11-06a8-468b-be15-f174b2c5fdf7" providerId="ADAL" clId="{19EEAE71-531F-4C39-9527-4F4D45541F07}" dt="2019-09-04T22:56:10.199" v="828" actId="2696"/>
        <pc:sldMkLst>
          <pc:docMk/>
          <pc:sldMk cId="3496065425" sldId="477"/>
        </pc:sldMkLst>
      </pc:sldChg>
      <pc:sldChg chg="del">
        <pc:chgData name="Walker, Jamie D." userId="7778cc11-06a8-468b-be15-f174b2c5fdf7" providerId="ADAL" clId="{19EEAE71-531F-4C39-9527-4F4D45541F07}" dt="2019-09-04T22:56:10.244" v="829" actId="2696"/>
        <pc:sldMkLst>
          <pc:docMk/>
          <pc:sldMk cId="2314110004" sldId="478"/>
        </pc:sldMkLst>
      </pc:sldChg>
      <pc:sldChg chg="del">
        <pc:chgData name="Walker, Jamie D." userId="7778cc11-06a8-468b-be15-f174b2c5fdf7" providerId="ADAL" clId="{19EEAE71-531F-4C39-9527-4F4D45541F07}" dt="2019-09-04T22:56:10.293" v="830" actId="2696"/>
        <pc:sldMkLst>
          <pc:docMk/>
          <pc:sldMk cId="1338923575" sldId="479"/>
        </pc:sldMkLst>
      </pc:sldChg>
      <pc:sldChg chg="del">
        <pc:chgData name="Walker, Jamie D." userId="7778cc11-06a8-468b-be15-f174b2c5fdf7" providerId="ADAL" clId="{19EEAE71-531F-4C39-9527-4F4D45541F07}" dt="2019-09-04T22:56:10.341" v="831" actId="2696"/>
        <pc:sldMkLst>
          <pc:docMk/>
          <pc:sldMk cId="970723304" sldId="480"/>
        </pc:sldMkLst>
      </pc:sldChg>
      <pc:sldChg chg="del">
        <pc:chgData name="Walker, Jamie D." userId="7778cc11-06a8-468b-be15-f174b2c5fdf7" providerId="ADAL" clId="{19EEAE71-531F-4C39-9527-4F4D45541F07}" dt="2019-09-04T22:56:10.384" v="832" actId="2696"/>
        <pc:sldMkLst>
          <pc:docMk/>
          <pc:sldMk cId="642957521" sldId="481"/>
        </pc:sldMkLst>
      </pc:sldChg>
      <pc:sldChg chg="del">
        <pc:chgData name="Walker, Jamie D." userId="7778cc11-06a8-468b-be15-f174b2c5fdf7" providerId="ADAL" clId="{19EEAE71-531F-4C39-9527-4F4D45541F07}" dt="2019-09-04T22:56:10.423" v="833" actId="2696"/>
        <pc:sldMkLst>
          <pc:docMk/>
          <pc:sldMk cId="1386367337" sldId="482"/>
        </pc:sldMkLst>
      </pc:sldChg>
      <pc:sldChg chg="del">
        <pc:chgData name="Walker, Jamie D." userId="7778cc11-06a8-468b-be15-f174b2c5fdf7" providerId="ADAL" clId="{19EEAE71-531F-4C39-9527-4F4D45541F07}" dt="2019-09-04T22:56:10.454" v="834" actId="2696"/>
        <pc:sldMkLst>
          <pc:docMk/>
          <pc:sldMk cId="3711940577" sldId="483"/>
        </pc:sldMkLst>
      </pc:sldChg>
      <pc:sldChg chg="del">
        <pc:chgData name="Walker, Jamie D." userId="7778cc11-06a8-468b-be15-f174b2c5fdf7" providerId="ADAL" clId="{19EEAE71-531F-4C39-9527-4F4D45541F07}" dt="2019-09-04T22:56:09.997" v="823" actId="2696"/>
        <pc:sldMkLst>
          <pc:docMk/>
          <pc:sldMk cId="505993740" sldId="484"/>
        </pc:sldMkLst>
      </pc:sldChg>
      <pc:sldChg chg="modSp">
        <pc:chgData name="Walker, Jamie D." userId="7778cc11-06a8-468b-be15-f174b2c5fdf7" providerId="ADAL" clId="{19EEAE71-531F-4C39-9527-4F4D45541F07}" dt="2019-09-04T22:55:04.570" v="819" actId="6549"/>
        <pc:sldMkLst>
          <pc:docMk/>
          <pc:sldMk cId="1963496622" sldId="485"/>
        </pc:sldMkLst>
        <pc:spChg chg="mod">
          <ac:chgData name="Walker, Jamie D." userId="7778cc11-06a8-468b-be15-f174b2c5fdf7" providerId="ADAL" clId="{19EEAE71-531F-4C39-9527-4F4D45541F07}" dt="2019-09-04T22:50:12.250" v="15" actId="20577"/>
          <ac:spMkLst>
            <pc:docMk/>
            <pc:sldMk cId="1963496622" sldId="485"/>
            <ac:spMk id="14" creationId="{C160BF99-6771-E348-801E-FB752599FF77}"/>
          </ac:spMkLst>
        </pc:spChg>
        <pc:spChg chg="mod">
          <ac:chgData name="Walker, Jamie D." userId="7778cc11-06a8-468b-be15-f174b2c5fdf7" providerId="ADAL" clId="{19EEAE71-531F-4C39-9527-4F4D45541F07}" dt="2019-09-04T22:51:55.058" v="271" actId="6549"/>
          <ac:spMkLst>
            <pc:docMk/>
            <pc:sldMk cId="1963496622" sldId="485"/>
            <ac:spMk id="20" creationId="{72939DD3-880D-F34F-9689-302737634F8F}"/>
          </ac:spMkLst>
        </pc:spChg>
        <pc:spChg chg="mod">
          <ac:chgData name="Walker, Jamie D." userId="7778cc11-06a8-468b-be15-f174b2c5fdf7" providerId="ADAL" clId="{19EEAE71-531F-4C39-9527-4F4D45541F07}" dt="2019-09-04T22:53:45.697" v="560" actId="20577"/>
          <ac:spMkLst>
            <pc:docMk/>
            <pc:sldMk cId="1963496622" sldId="485"/>
            <ac:spMk id="22" creationId="{6EEC7988-8FD6-7D4C-A5D7-6C6ED1F93A96}"/>
          </ac:spMkLst>
        </pc:spChg>
        <pc:spChg chg="mod">
          <ac:chgData name="Walker, Jamie D." userId="7778cc11-06a8-468b-be15-f174b2c5fdf7" providerId="ADAL" clId="{19EEAE71-531F-4C39-9527-4F4D45541F07}" dt="2019-09-04T22:55:04.570" v="819" actId="6549"/>
          <ac:spMkLst>
            <pc:docMk/>
            <pc:sldMk cId="1963496622" sldId="485"/>
            <ac:spMk id="24" creationId="{61E3577B-56E5-FC43-84E8-9D8F8118F4D4}"/>
          </ac:spMkLst>
        </pc:spChg>
      </pc:sldChg>
      <pc:sldChg chg="del">
        <pc:chgData name="Walker, Jamie D." userId="7778cc11-06a8-468b-be15-f174b2c5fdf7" providerId="ADAL" clId="{19EEAE71-531F-4C39-9527-4F4D45541F07}" dt="2019-09-04T22:56:10.489" v="835" actId="2696"/>
        <pc:sldMkLst>
          <pc:docMk/>
          <pc:sldMk cId="1782908813" sldId="487"/>
        </pc:sldMkLst>
      </pc:sldChg>
      <pc:sldChg chg="del">
        <pc:chgData name="Walker, Jamie D." userId="7778cc11-06a8-468b-be15-f174b2c5fdf7" providerId="ADAL" clId="{19EEAE71-531F-4C39-9527-4F4D45541F07}" dt="2019-09-04T22:50:02.214" v="1" actId="2696"/>
        <pc:sldMkLst>
          <pc:docMk/>
          <pc:sldMk cId="2724705577" sldId="490"/>
        </pc:sldMkLst>
      </pc:sldChg>
      <pc:sldMasterChg chg="delSldLayout">
        <pc:chgData name="Walker, Jamie D." userId="7778cc11-06a8-468b-be15-f174b2c5fdf7" providerId="ADAL" clId="{19EEAE71-531F-4C39-9527-4F4D45541F07}" dt="2019-09-04T22:50:07.064" v="8" actId="2696"/>
        <pc:sldMasterMkLst>
          <pc:docMk/>
          <pc:sldMasterMk cId="983986633" sldId="2147483665"/>
        </pc:sldMasterMkLst>
        <pc:sldLayoutChg chg="del">
          <pc:chgData name="Walker, Jamie D." userId="7778cc11-06a8-468b-be15-f174b2c5fdf7" providerId="ADAL" clId="{19EEAE71-531F-4C39-9527-4F4D45541F07}" dt="2019-09-04T22:50:07.064" v="8" actId="2696"/>
          <pc:sldLayoutMkLst>
            <pc:docMk/>
            <pc:sldMasterMk cId="983986633" sldId="2147483665"/>
            <pc:sldLayoutMk cId="1047986407" sldId="214748373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D7333-DD87-4773-BED3-E2892A4094EE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0E21C-7E3E-40C1-A5B4-152F0F11E1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044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D084F-DC83-4EB0-8CED-52E9AA3ECA1C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57E0A-F321-48DC-AF94-681D4DCF34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04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57E0A-F321-48DC-AF94-681D4DCF344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84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57E0A-F321-48DC-AF94-681D4DCF344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5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: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457200"/>
            <a:ext cx="8572500" cy="30861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543302"/>
            <a:ext cx="5715000" cy="3162299"/>
          </a:xfrm>
        </p:spPr>
        <p:txBody>
          <a:bodyPr>
            <a:noAutofit/>
          </a:bodyPr>
          <a:lstStyle>
            <a:lvl1pPr marL="0" indent="1588">
              <a:lnSpc>
                <a:spcPct val="70000"/>
              </a:lnSpc>
              <a:defRPr sz="4000" b="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55561" indent="0">
              <a:lnSpc>
                <a:spcPct val="80000"/>
              </a:lnSpc>
              <a:spcAft>
                <a:spcPts val="0"/>
              </a:spcAft>
              <a:defRPr sz="2400" b="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55561" indent="0">
              <a:lnSpc>
                <a:spcPct val="80000"/>
              </a:lnSpc>
              <a:spcAft>
                <a:spcPts val="0"/>
              </a:spcAft>
              <a:defRPr sz="1800" b="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55561" indent="0">
              <a:lnSpc>
                <a:spcPct val="80000"/>
              </a:lnSpc>
              <a:buNone/>
              <a:defRPr sz="1800" b="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55561" indent="0">
              <a:lnSpc>
                <a:spcPct val="80000"/>
              </a:lnSpc>
              <a:buNone/>
              <a:defRPr sz="1800" b="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339717" indent="0">
              <a:buNone/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953500" y="266700"/>
            <a:ext cx="2857501" cy="6438900"/>
          </a:xfrm>
        </p:spPr>
        <p:txBody>
          <a:bodyPr/>
          <a:lstStyle>
            <a:lvl1pPr marL="0" indent="0">
              <a:defRPr sz="2800" b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0" indent="0">
              <a:spcAft>
                <a:spcPts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  <a:lvl6pPr marL="344479" indent="-173034">
              <a:buFont typeface="Graphik" panose="020B0503030202060203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0" indent="0">
              <a:defRPr sz="1400" b="1">
                <a:solidFill>
                  <a:schemeClr val="tx1"/>
                </a:solidFill>
                <a:latin typeface="+mj-lt"/>
              </a:defRPr>
            </a:lvl7pPr>
            <a:lvl8pPr marL="0" indent="0">
              <a:defRPr sz="1400" baseline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0879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s Only: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2017 Accenture.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60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s Only: Dark">
    <p:bg>
      <p:bgPr>
        <a:gradFill>
          <a:gsLst>
            <a:gs pos="0">
              <a:srgbClr val="A100FF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2017 Accenture.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61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495302"/>
            <a:ext cx="8953500" cy="6172199"/>
          </a:xfrm>
        </p:spPr>
        <p:txBody>
          <a:bodyPr>
            <a:noAutofit/>
          </a:bodyPr>
          <a:lstStyle>
            <a:lvl1pPr marL="0" indent="0">
              <a:lnSpc>
                <a:spcPct val="65000"/>
              </a:lnSpc>
              <a:defRPr sz="12000" b="0" spc="-200" baseline="0">
                <a:latin typeface="Arial Black" panose="020B0A04020102020204" pitchFamily="34" charset="0"/>
              </a:defRPr>
            </a:lvl1pPr>
            <a:lvl2pPr marL="55561" indent="0">
              <a:lnSpc>
                <a:spcPct val="65000"/>
              </a:lnSpc>
              <a:spcAft>
                <a:spcPts val="0"/>
              </a:spcAft>
              <a:defRPr sz="6000" b="0" cap="all" spc="-150" baseline="0">
                <a:latin typeface="Arial Black" panose="020B0A04020102020204" pitchFamily="34" charset="0"/>
              </a:defRPr>
            </a:lvl2pPr>
            <a:lvl3pPr marL="55561" indent="0">
              <a:lnSpc>
                <a:spcPct val="70000"/>
              </a:lnSpc>
              <a:spcAft>
                <a:spcPts val="0"/>
              </a:spcAft>
              <a:defRPr sz="4000" b="0" cap="all" baseline="0">
                <a:latin typeface="Arial Black" panose="020B0A04020102020204" pitchFamily="34" charset="0"/>
              </a:defRPr>
            </a:lvl3pPr>
            <a:lvl4pPr marL="55561" indent="0">
              <a:lnSpc>
                <a:spcPct val="80000"/>
              </a:lnSpc>
              <a:buNone/>
              <a:defRPr sz="3000" b="0" cap="all" baseline="0">
                <a:latin typeface="Arial Black" panose="020B0A04020102020204" pitchFamily="34" charset="0"/>
              </a:defRPr>
            </a:lvl4pPr>
            <a:lvl5pPr marL="55561" indent="0">
              <a:lnSpc>
                <a:spcPct val="80000"/>
              </a:lnSpc>
              <a:buNone/>
              <a:defRPr sz="2000" b="0" cap="all" baseline="0"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 err="1"/>
              <a:t>fIrst</a:t>
            </a:r>
            <a:r>
              <a:rPr lang="en-US" dirty="0"/>
              <a:t>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5113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Dark">
    <p:bg>
      <p:bgPr>
        <a:gradFill>
          <a:gsLst>
            <a:gs pos="0">
              <a:srgbClr val="A100FF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495302"/>
            <a:ext cx="8953500" cy="6172199"/>
          </a:xfrm>
        </p:spPr>
        <p:txBody>
          <a:bodyPr>
            <a:noAutofit/>
          </a:bodyPr>
          <a:lstStyle>
            <a:lvl1pPr marL="0" indent="0">
              <a:lnSpc>
                <a:spcPct val="65000"/>
              </a:lnSpc>
              <a:defRPr sz="12000" b="0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55561" indent="0">
              <a:lnSpc>
                <a:spcPct val="65000"/>
              </a:lnSpc>
              <a:spcAft>
                <a:spcPts val="0"/>
              </a:spcAft>
              <a:defRPr sz="6000" b="0" cap="all" spc="-150" baseline="0"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55561" indent="0">
              <a:lnSpc>
                <a:spcPct val="70000"/>
              </a:lnSpc>
              <a:spcAft>
                <a:spcPts val="0"/>
              </a:spcAft>
              <a:defRPr sz="40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55561" indent="0">
              <a:lnSpc>
                <a:spcPct val="80000"/>
              </a:lnSpc>
              <a:buNone/>
              <a:defRPr sz="30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55561" indent="0">
              <a:lnSpc>
                <a:spcPct val="80000"/>
              </a:lnSpc>
              <a:buNone/>
              <a:defRPr sz="20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err="1"/>
              <a:t>fIrst</a:t>
            </a:r>
            <a:r>
              <a:rPr lang="en-US" dirty="0"/>
              <a:t>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7656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5A17D5-6C23-47F9-AC1A-F6C77F345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441F-654E-4137-A3EF-4E87952A60C5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B53419-BB89-431F-8C4B-DAD6A1D9B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354AF-98AF-49B5-B44D-B05987EA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2DE7-E80F-4AC4-81EE-61DA61C78C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02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or TakeAway: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571500"/>
            <a:ext cx="8572500" cy="29718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10000" spc="-150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0999" y="3543300"/>
            <a:ext cx="8572501" cy="3162300"/>
          </a:xfrm>
        </p:spPr>
        <p:txBody>
          <a:bodyPr>
            <a:noAutofit/>
          </a:bodyPr>
          <a:lstStyle>
            <a:lvl1pPr marL="0" indent="0">
              <a:lnSpc>
                <a:spcPct val="65000"/>
              </a:lnSpc>
              <a:defRPr sz="5000" b="0" spc="-150" baseline="0">
                <a:latin typeface="Arial Black" panose="020B0A04020102020204" pitchFamily="34" charset="0"/>
              </a:defRPr>
            </a:lvl1pPr>
            <a:lvl2pPr>
              <a:lnSpc>
                <a:spcPct val="70000"/>
              </a:lnSpc>
              <a:spcAft>
                <a:spcPts val="0"/>
              </a:spcAft>
              <a:defRPr sz="5000" b="0" cap="all" baseline="0">
                <a:latin typeface="Arial Black" panose="020B0A04020102020204" pitchFamily="34" charset="0"/>
              </a:defRPr>
            </a:lvl2pPr>
            <a:lvl3pPr>
              <a:lnSpc>
                <a:spcPct val="75000"/>
              </a:lnSpc>
              <a:spcAft>
                <a:spcPts val="0"/>
              </a:spcAft>
              <a:defRPr sz="3300" b="0" cap="all" baseline="0">
                <a:latin typeface="Arial Black" panose="020B0A04020102020204" pitchFamily="34" charset="0"/>
              </a:defRPr>
            </a:lvl3pPr>
            <a:lvl4pPr marL="55561" indent="0">
              <a:lnSpc>
                <a:spcPct val="80000"/>
              </a:lnSpc>
              <a:buNone/>
              <a:defRPr sz="2500" b="0" cap="all" baseline="0">
                <a:latin typeface="Arial Black" panose="020B0A04020102020204" pitchFamily="34" charset="0"/>
              </a:defRPr>
            </a:lvl4pPr>
            <a:lvl5pPr marL="55561" indent="0">
              <a:lnSpc>
                <a:spcPct val="85000"/>
              </a:lnSpc>
              <a:buNone/>
              <a:defRPr sz="1600" b="0" cap="all" baseline="0">
                <a:latin typeface="Arial Black" panose="020B0A04020102020204" pitchFamily="34" charset="0"/>
              </a:defRPr>
            </a:lvl5pPr>
            <a:lvl7pPr>
              <a:defRPr b="1"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US" dirty="0" err="1"/>
              <a:t>fIrst</a:t>
            </a:r>
            <a:r>
              <a:rPr lang="en-US" dirty="0"/>
              <a:t>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068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or TakeAway: Dark">
    <p:bg>
      <p:bgPr>
        <a:gradFill>
          <a:gsLst>
            <a:gs pos="0">
              <a:srgbClr val="A100FF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571500"/>
            <a:ext cx="8572500" cy="29718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10000" spc="-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0999" y="3543300"/>
            <a:ext cx="8572501" cy="3162300"/>
          </a:xfrm>
        </p:spPr>
        <p:txBody>
          <a:bodyPr>
            <a:noAutofit/>
          </a:bodyPr>
          <a:lstStyle>
            <a:lvl1pPr marL="0" indent="0">
              <a:lnSpc>
                <a:spcPct val="65000"/>
              </a:lnSpc>
              <a:defRPr sz="50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>
              <a:lnSpc>
                <a:spcPct val="70000"/>
              </a:lnSpc>
              <a:spcAft>
                <a:spcPts val="0"/>
              </a:spcAft>
              <a:defRPr sz="50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>
              <a:lnSpc>
                <a:spcPct val="75000"/>
              </a:lnSpc>
              <a:spcAft>
                <a:spcPts val="0"/>
              </a:spcAft>
              <a:defRPr sz="33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55561" indent="0">
              <a:lnSpc>
                <a:spcPct val="80000"/>
              </a:lnSpc>
              <a:buNone/>
              <a:defRPr sz="25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55561" indent="0">
              <a:lnSpc>
                <a:spcPct val="85000"/>
              </a:lnSpc>
              <a:buNone/>
              <a:defRPr sz="16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 b="1">
                <a:solidFill>
                  <a:schemeClr val="bg1"/>
                </a:solidFill>
                <a:latin typeface="+mn-lt"/>
              </a:defRPr>
            </a:lvl7pPr>
            <a:lvl8pPr>
              <a:defRPr>
                <a:solidFill>
                  <a:schemeClr val="bg1"/>
                </a:solidFill>
                <a:latin typeface="+mn-lt"/>
              </a:defRPr>
            </a:lvl8pPr>
            <a:lvl9pPr>
              <a:defRPr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 err="1"/>
              <a:t>fIrst</a:t>
            </a:r>
            <a:r>
              <a:rPr lang="en-US" dirty="0"/>
              <a:t>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000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721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Headlin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1" y="1828802"/>
            <a:ext cx="8572500" cy="4689475"/>
          </a:xfrm>
        </p:spPr>
        <p:txBody>
          <a:bodyPr/>
          <a:lstStyle>
            <a:lvl3pPr marL="514338" indent="-230182">
              <a:buFont typeface="Graphik" panose="020B0503030202060203" pitchFamily="34" charset="0"/>
              <a:buChar char="–"/>
              <a:defRPr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5715000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Copyright © 2019 Accenture.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219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Headlin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2019 Accenture. All rights reserved.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0" y="1828802"/>
            <a:ext cx="5715000" cy="46894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spcAft>
                <a:spcPts val="1200"/>
              </a:spcAft>
              <a:defRPr sz="2000"/>
            </a:lvl2pPr>
            <a:lvl3pPr marL="514338" indent="-230182">
              <a:buFont typeface="Graphik" panose="020B0503030202060203" pitchFamily="34" charset="0"/>
              <a:buChar char="–"/>
              <a:defRPr sz="16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5715000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9"/>
          </p:nvPr>
        </p:nvSpPr>
        <p:spPr>
          <a:xfrm>
            <a:off x="6096000" y="1828802"/>
            <a:ext cx="5715000" cy="46894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spcAft>
                <a:spcPts val="1200"/>
              </a:spcAft>
              <a:defRPr sz="2000"/>
            </a:lvl2pPr>
            <a:lvl3pPr marL="514338" indent="-230182">
              <a:buFont typeface="Graphik" panose="020B0503030202060203" pitchFamily="34" charset="0"/>
              <a:buChar char="–"/>
              <a:defRPr sz="16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8901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: Dark">
    <p:bg>
      <p:bgPr>
        <a:gradFill>
          <a:gsLst>
            <a:gs pos="100000">
              <a:srgbClr val="5F0095"/>
            </a:gs>
            <a:gs pos="0">
              <a:srgbClr val="A100FF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457200"/>
            <a:ext cx="8686800" cy="30861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543302"/>
            <a:ext cx="5715000" cy="3162299"/>
          </a:xfrm>
        </p:spPr>
        <p:txBody>
          <a:bodyPr>
            <a:noAutofit/>
          </a:bodyPr>
          <a:lstStyle>
            <a:lvl1pPr marL="0" indent="1588">
              <a:lnSpc>
                <a:spcPct val="70000"/>
              </a:lnSpc>
              <a:defRPr sz="4000" b="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55561" indent="0">
              <a:lnSpc>
                <a:spcPct val="80000"/>
              </a:lnSpc>
              <a:spcAft>
                <a:spcPts val="0"/>
              </a:spcAft>
              <a:defRPr sz="24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55561" indent="0">
              <a:lnSpc>
                <a:spcPct val="80000"/>
              </a:lnSpc>
              <a:spcAft>
                <a:spcPts val="0"/>
              </a:spcAft>
              <a:defRPr sz="18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55561" indent="0">
              <a:lnSpc>
                <a:spcPct val="80000"/>
              </a:lnSpc>
              <a:buNone/>
              <a:defRPr sz="18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55561" indent="0">
              <a:lnSpc>
                <a:spcPct val="80000"/>
              </a:lnSpc>
              <a:buNone/>
              <a:defRPr sz="18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052560" y="266700"/>
            <a:ext cx="2857501" cy="6438900"/>
          </a:xfrm>
        </p:spPr>
        <p:txBody>
          <a:bodyPr/>
          <a:lstStyle>
            <a:lvl1pPr marL="0" indent="0">
              <a:defRPr sz="28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spcAft>
                <a:spcPts val="0"/>
              </a:spcAft>
              <a:defRPr sz="2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5pPr>
            <a:lvl6pPr marL="344479" indent="-173034">
              <a:buFont typeface="Graphik" panose="020B0503030202060203" pitchFamily="34" charset="0"/>
              <a:buChar char="–"/>
              <a:defRPr sz="1600">
                <a:solidFill>
                  <a:schemeClr val="bg1"/>
                </a:solidFill>
              </a:defRPr>
            </a:lvl6pPr>
            <a:lvl7pPr marL="0" indent="0">
              <a:defRPr sz="1400" b="1">
                <a:solidFill>
                  <a:schemeClr val="bg1"/>
                </a:solidFill>
                <a:latin typeface="+mj-lt"/>
              </a:defRPr>
            </a:lvl7pPr>
            <a:lvl8pPr marL="0" indent="0">
              <a:defRPr sz="1400" baseline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46197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2019 Accenture. All rights reserved.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5715000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6836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1" y="1828802"/>
            <a:ext cx="8572500" cy="4689475"/>
          </a:xfrm>
        </p:spPr>
        <p:txBody>
          <a:bodyPr/>
          <a:lstStyle>
            <a:lvl3pPr marL="514338" indent="-230182">
              <a:buFont typeface="Graphik" panose="020B0503030202060203" pitchFamily="34" charset="0"/>
              <a:buChar char="–"/>
              <a:defRPr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Copyright © 2019 Accenture.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03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2019 Accenture. All rights reserved.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0" y="1828802"/>
            <a:ext cx="5715000" cy="46894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spcAft>
                <a:spcPts val="1200"/>
              </a:spcAft>
              <a:defRPr sz="2000"/>
            </a:lvl2pPr>
            <a:lvl3pPr marL="514338" indent="-230182">
              <a:buFont typeface="Graphik" panose="020B0503030202060203" pitchFamily="34" charset="0"/>
              <a:buChar char="–"/>
              <a:defRPr sz="16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990601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9"/>
          </p:nvPr>
        </p:nvSpPr>
        <p:spPr>
          <a:xfrm>
            <a:off x="6096000" y="1828802"/>
            <a:ext cx="5715000" cy="46894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spcAft>
                <a:spcPts val="1200"/>
              </a:spcAft>
              <a:defRPr sz="2000"/>
            </a:lvl2pPr>
            <a:lvl3pPr marL="514338" indent="-230182">
              <a:buFont typeface="Graphik" panose="020B0503030202060203" pitchFamily="34" charset="0"/>
              <a:buChar char="–"/>
              <a:defRPr sz="16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6548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© 2019 Accenture. All rights reserved.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2756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2019 Accenture.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31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rend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solidFill>
            <a:srgbClr val="F0EDED"/>
          </a:solidFill>
        </p:spPr>
        <p:txBody>
          <a:bodyPr/>
          <a:lstStyle/>
          <a:p>
            <a:endParaRPr lang="en-IE" dirty="0"/>
          </a:p>
        </p:txBody>
      </p:sp>
      <p:sp>
        <p:nvSpPr>
          <p:cNvPr id="235" name="Text Placeholder 234">
            <a:extLst>
              <a:ext uri="{FF2B5EF4-FFF2-40B4-BE49-F238E27FC236}">
                <a16:creationId xmlns:a16="http://schemas.microsoft.com/office/drawing/2014/main" id="{4428070E-4463-4D66-8065-F93552D60E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7839" y="2222075"/>
            <a:ext cx="7973762" cy="2057400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ct val="90000"/>
              </a:lnSpc>
              <a:defRPr sz="7400" b="0">
                <a:solidFill>
                  <a:schemeClr val="bg1"/>
                </a:solidFill>
                <a:latin typeface="Graphik Semibold" panose="020B0703030202060203" pitchFamily="34" charset="0"/>
              </a:defRPr>
            </a:lvl1pPr>
          </a:lstStyle>
          <a:p>
            <a:pPr lvl="0"/>
            <a:r>
              <a:rPr lang="en-US" dirty="0"/>
              <a:t>Title goes </a:t>
            </a:r>
            <a:r>
              <a:rPr lang="en-US"/>
              <a:t>here in </a:t>
            </a:r>
            <a:r>
              <a:rPr lang="en-US" dirty="0"/>
              <a:t>few lines</a:t>
            </a:r>
          </a:p>
        </p:txBody>
      </p:sp>
      <p:sp>
        <p:nvSpPr>
          <p:cNvPr id="237" name="Text Placeholder 236">
            <a:extLst>
              <a:ext uri="{FF2B5EF4-FFF2-40B4-BE49-F238E27FC236}">
                <a16:creationId xmlns:a16="http://schemas.microsoft.com/office/drawing/2014/main" id="{DF6B3794-3004-48E1-8F0F-88B7E9FEF0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7838" y="4488390"/>
            <a:ext cx="5789612" cy="20313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defRPr sz="1200" b="0">
                <a:solidFill>
                  <a:schemeClr val="bg1"/>
                </a:solidFill>
                <a:latin typeface="Graphik" panose="020B0503030202060203" pitchFamily="34" charset="0"/>
              </a:defRPr>
            </a:lvl1pPr>
          </a:lstStyle>
          <a:p>
            <a:pPr lvl="0"/>
            <a:r>
              <a:rPr lang="en-AU" dirty="0"/>
              <a:t>Subtitle goes here in few lines, and it’s always good to keep it short.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395BDAB-37AF-424B-A2A2-A6601266C3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51" y="6307872"/>
            <a:ext cx="3086100" cy="35709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19537" y="-653143"/>
            <a:ext cx="12349650" cy="8164286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/>
            <a:endParaRPr lang="en-IE" sz="900" dirty="0">
              <a:latin typeface="Graphik" charset="0"/>
              <a:ea typeface="Graphik" charset="0"/>
              <a:cs typeface="Graphi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41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320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019" y="1803400"/>
            <a:ext cx="5589056" cy="4254500"/>
          </a:xfrm>
        </p:spPr>
        <p:txBody>
          <a:bodyPr/>
          <a:lstStyle>
            <a:lvl1pPr>
              <a:lnSpc>
                <a:spcPct val="80000"/>
              </a:lnSpc>
              <a:defRPr sz="5067" cap="all" baseline="0"/>
            </a:lvl1pPr>
          </a:lstStyle>
          <a:p>
            <a:r>
              <a:rPr lang="en-US"/>
              <a:t>SECTION INTRO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76975" y="1763713"/>
            <a:ext cx="5578475" cy="429418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0089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5017" y="332076"/>
            <a:ext cx="10027707" cy="7761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5017" y="1763713"/>
            <a:ext cx="10027707" cy="429418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dirty="0" smtClean="0"/>
            </a:lvl1pPr>
            <a:lvl2pPr marL="182875">
              <a:defRPr lang="en-US" sz="1800" dirty="0" smtClean="0"/>
            </a:lvl2pPr>
            <a:lvl3pPr marL="365751">
              <a:defRPr lang="en-US" sz="1800" dirty="0" smtClean="0"/>
            </a:lvl3pPr>
            <a:lvl4pPr>
              <a:defRPr lang="en-US" sz="1800" dirty="0" smtClean="0"/>
            </a:lvl4pPr>
            <a:lvl5pPr>
              <a:defRPr lang="en-US" sz="18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60190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5019" y="1763713"/>
            <a:ext cx="5589056" cy="429418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76975" y="1763714"/>
            <a:ext cx="5578475" cy="4294186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1" dirty="0" smtClean="0"/>
            </a:lvl1pPr>
            <a:lvl2pPr>
              <a:defRPr lang="en-US" sz="1800" b="1" dirty="0" smtClean="0"/>
            </a:lvl2pPr>
            <a:lvl3pPr>
              <a:defRPr lang="en-US" sz="1800" b="1" dirty="0" smtClean="0"/>
            </a:lvl3pPr>
            <a:lvl4pPr>
              <a:defRPr lang="en-US" sz="1800" b="0" dirty="0" smtClean="0"/>
            </a:lvl4pPr>
            <a:lvl5pPr>
              <a:defRPr lang="en-US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9245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5017" y="1763729"/>
            <a:ext cx="3583476" cy="429417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dirty="0" smtClean="0"/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800" dirty="0" smtClean="0"/>
            </a:lvl4pPr>
            <a:lvl5pPr>
              <a:defRPr lang="en-US" sz="18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256656" y="1763713"/>
            <a:ext cx="3598794" cy="429418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1" dirty="0" smtClean="0"/>
            </a:lvl1pPr>
            <a:lvl2pPr>
              <a:defRPr lang="en-US" sz="1800" b="1" dirty="0" smtClean="0"/>
            </a:lvl2pPr>
            <a:lvl3pPr>
              <a:defRPr lang="en-US" sz="1800" b="1" dirty="0" smtClean="0"/>
            </a:lvl3pPr>
            <a:lvl4pPr>
              <a:defRPr lang="en-US" sz="1800" b="0" dirty="0" smtClean="0"/>
            </a:lvl4pPr>
            <a:lvl5pPr>
              <a:defRPr lang="en-US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271392" y="1763713"/>
            <a:ext cx="3642363" cy="429418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1" dirty="0" smtClean="0"/>
            </a:lvl1pPr>
            <a:lvl2pPr>
              <a:defRPr lang="en-US" sz="1800" b="1" dirty="0" smtClean="0"/>
            </a:lvl2pPr>
            <a:lvl3pPr>
              <a:defRPr lang="en-US" sz="1800" b="1" dirty="0" smtClean="0"/>
            </a:lvl3pPr>
            <a:lvl4pPr>
              <a:defRPr lang="en-US" sz="1800" b="0" dirty="0" smtClean="0"/>
            </a:lvl4pPr>
            <a:lvl5pPr>
              <a:defRPr lang="en-US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485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 Title Master: Dark">
    <p:bg>
      <p:bgPr>
        <a:gradFill>
          <a:gsLst>
            <a:gs pos="0">
              <a:srgbClr val="A100FF"/>
            </a:gs>
            <a:gs pos="100000">
              <a:srgbClr val="5F0095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457200"/>
            <a:ext cx="8686800" cy="30861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543302"/>
            <a:ext cx="5715000" cy="3162299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defRPr sz="1800" b="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lnSpc>
                <a:spcPct val="75000"/>
              </a:lnSpc>
              <a:spcAft>
                <a:spcPts val="0"/>
              </a:spcAft>
              <a:defRPr sz="2400" b="1" cap="all" baseline="0">
                <a:solidFill>
                  <a:schemeClr val="accent5"/>
                </a:solidFill>
                <a:latin typeface="+mn-lt"/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defRPr sz="1600" b="1" cap="all" baseline="0">
                <a:solidFill>
                  <a:schemeClr val="accent5"/>
                </a:solidFill>
                <a:latin typeface="+mn-lt"/>
              </a:defRPr>
            </a:lvl3pPr>
            <a:lvl4pPr marL="0" indent="0">
              <a:lnSpc>
                <a:spcPct val="80000"/>
              </a:lnSpc>
              <a:buNone/>
              <a:defRPr sz="1400" b="1" cap="all" baseline="0">
                <a:solidFill>
                  <a:schemeClr val="accent5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buNone/>
              <a:defRPr sz="1100" b="1" cap="all" baseline="0">
                <a:solidFill>
                  <a:schemeClr val="accent5"/>
                </a:solidFill>
                <a:latin typeface="+mn-lt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052560" y="266700"/>
            <a:ext cx="2857501" cy="6438900"/>
          </a:xfrm>
        </p:spPr>
        <p:txBody>
          <a:bodyPr/>
          <a:lstStyle>
            <a:lvl1pPr marL="0" indent="0">
              <a:defRPr sz="28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5pPr>
            <a:lvl6pPr marL="344479" indent="-173034">
              <a:buFont typeface="Graphik" panose="020B0503030202060203" pitchFamily="34" charset="0"/>
              <a:buChar char="–"/>
              <a:defRPr sz="1600">
                <a:solidFill>
                  <a:schemeClr val="bg1"/>
                </a:solidFill>
              </a:defRPr>
            </a:lvl6pPr>
            <a:lvl7pPr marL="0" indent="0">
              <a:defRPr sz="1400" b="1">
                <a:solidFill>
                  <a:schemeClr val="bg1"/>
                </a:solidFill>
                <a:latin typeface="+mj-lt"/>
              </a:defRPr>
            </a:lvl7pPr>
            <a:lvl8pPr marL="0" indent="0">
              <a:defRPr sz="1400" baseline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62927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314700" y="1763713"/>
            <a:ext cx="2619375" cy="429418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1" dirty="0" smtClean="0"/>
            </a:lvl1pPr>
            <a:lvl2pPr>
              <a:defRPr lang="en-US" sz="1800" b="1" dirty="0" smtClean="0"/>
            </a:lvl2pPr>
            <a:lvl3pPr>
              <a:defRPr lang="en-US" sz="1800" b="1" dirty="0" smtClean="0"/>
            </a:lvl3pPr>
            <a:lvl4pPr>
              <a:defRPr lang="en-US" sz="1800" b="0" dirty="0" smtClean="0"/>
            </a:lvl4pPr>
            <a:lvl5pPr>
              <a:defRPr lang="en-US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45016" y="1763713"/>
            <a:ext cx="2626784" cy="429418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1" dirty="0" smtClean="0"/>
            </a:lvl1pPr>
            <a:lvl2pPr>
              <a:defRPr lang="en-US" sz="1800" b="1" dirty="0" smtClean="0"/>
            </a:lvl2pPr>
            <a:lvl3pPr>
              <a:defRPr lang="en-US" sz="1800" b="1" dirty="0" smtClean="0"/>
            </a:lvl3pPr>
            <a:lvl4pPr>
              <a:defRPr lang="en-US" sz="1800" b="0" dirty="0" smtClean="0"/>
            </a:lvl4pPr>
            <a:lvl5pPr>
              <a:defRPr lang="en-US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239250" y="1763713"/>
            <a:ext cx="2616200" cy="429418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1" dirty="0" smtClean="0"/>
            </a:lvl1pPr>
            <a:lvl2pPr>
              <a:defRPr lang="en-US" sz="1800" b="1" dirty="0" smtClean="0"/>
            </a:lvl2pPr>
            <a:lvl3pPr>
              <a:defRPr lang="en-US" sz="1800" b="1" dirty="0" smtClean="0"/>
            </a:lvl3pPr>
            <a:lvl4pPr>
              <a:defRPr lang="en-US" sz="1800" b="0" dirty="0" smtClean="0"/>
            </a:lvl4pPr>
            <a:lvl5pPr>
              <a:defRPr lang="en-US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276975" y="1763713"/>
            <a:ext cx="2619374" cy="429418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1" dirty="0" smtClean="0"/>
            </a:lvl1pPr>
            <a:lvl2pPr>
              <a:defRPr lang="en-US" sz="1800" b="1" dirty="0" smtClean="0"/>
            </a:lvl2pPr>
            <a:lvl3pPr>
              <a:defRPr lang="en-US" sz="1800" b="1" dirty="0" smtClean="0"/>
            </a:lvl3pPr>
            <a:lvl4pPr>
              <a:defRPr lang="en-US" sz="1800" b="0" dirty="0" smtClean="0"/>
            </a:lvl4pPr>
            <a:lvl5pPr>
              <a:defRPr lang="en-US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6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&amp; content (chart,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800600" y="1763713"/>
            <a:ext cx="7054849" cy="42941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45017" y="1763713"/>
            <a:ext cx="4103158" cy="429418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1" dirty="0" smtClean="0"/>
            </a:lvl1pPr>
            <a:lvl2pPr>
              <a:defRPr lang="en-US" sz="1800" b="1" dirty="0" smtClean="0"/>
            </a:lvl2pPr>
            <a:lvl3pPr>
              <a:defRPr lang="en-US" sz="1800" b="1" dirty="0" smtClean="0"/>
            </a:lvl3pPr>
            <a:lvl4pPr>
              <a:defRPr lang="en-US" sz="1800" b="0" dirty="0" smtClean="0"/>
            </a:lvl4pPr>
            <a:lvl5pPr>
              <a:defRPr lang="en-US" sz="1800" b="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5677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345018" y="1763713"/>
            <a:ext cx="11510432" cy="4294187"/>
          </a:xfrm>
        </p:spPr>
        <p:txBody>
          <a:bodyPr/>
          <a:lstStyle>
            <a:lvl1pPr>
              <a:defRPr sz="1800" baseline="0"/>
            </a:lvl1pPr>
          </a:lstStyle>
          <a:p>
            <a:pPr lvl="0"/>
            <a:r>
              <a:rPr lang="en-US"/>
              <a:t>Content: chart, graph, picture.</a:t>
            </a:r>
          </a:p>
        </p:txBody>
      </p:sp>
    </p:spTree>
    <p:extLst>
      <p:ext uri="{BB962C8B-B14F-4D97-AF65-F5344CB8AC3E}">
        <p14:creationId xmlns:p14="http://schemas.microsoft.com/office/powerpoint/2010/main" val="30955365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0982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4584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">
    <p:bg>
      <p:bgPr>
        <a:gradFill>
          <a:gsLst>
            <a:gs pos="66000">
              <a:srgbClr val="4275FF"/>
            </a:gs>
            <a:gs pos="0">
              <a:schemeClr val="accent3"/>
            </a:gs>
            <a:gs pos="37000">
              <a:schemeClr val="accent4"/>
            </a:gs>
            <a:gs pos="100000">
              <a:schemeClr val="accent6">
                <a:lumMod val="20000"/>
                <a:lumOff val="8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354848" y="2730724"/>
            <a:ext cx="8541502" cy="1213672"/>
          </a:xfrm>
        </p:spPr>
        <p:txBody>
          <a:bodyPr anchor="ctr"/>
          <a:lstStyle>
            <a:lvl1pPr>
              <a:lnSpc>
                <a:spcPct val="80000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19" name="Accenture_Strategy" hidden="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18" y="6243522"/>
            <a:ext cx="1728810" cy="328803"/>
          </a:xfrm>
          <a:prstGeom prst="rect">
            <a:avLst/>
          </a:prstGeom>
        </p:spPr>
      </p:pic>
      <p:pic>
        <p:nvPicPr>
          <p:cNvPr id="16" name="Accenture_Operations" hidden="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2728" y="6252513"/>
            <a:ext cx="1958068" cy="324500"/>
          </a:xfrm>
          <a:prstGeom prst="rect">
            <a:avLst/>
          </a:prstGeom>
        </p:spPr>
      </p:pic>
      <p:pic>
        <p:nvPicPr>
          <p:cNvPr id="21" name="Accenture_Mobility" hidden="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4963" y="6339423"/>
            <a:ext cx="2040630" cy="361414"/>
          </a:xfrm>
          <a:prstGeom prst="rect">
            <a:avLst/>
          </a:prstGeom>
        </p:spPr>
      </p:pic>
      <p:pic>
        <p:nvPicPr>
          <p:cNvPr id="26" name="Accenture_Interactive" hidden="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8798" y="6341000"/>
            <a:ext cx="2041200" cy="360863"/>
          </a:xfrm>
          <a:prstGeom prst="rect">
            <a:avLst/>
          </a:prstGeom>
        </p:spPr>
      </p:pic>
      <p:pic>
        <p:nvPicPr>
          <p:cNvPr id="27" name="Accenture_Analytics" hidden="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8798" y="6338829"/>
            <a:ext cx="2023200" cy="362168"/>
          </a:xfrm>
          <a:prstGeom prst="rect">
            <a:avLst/>
          </a:prstGeom>
        </p:spPr>
      </p:pic>
      <p:pic>
        <p:nvPicPr>
          <p:cNvPr id="20" name="Accenture_Digital" hidden="1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80" y="6246019"/>
            <a:ext cx="1545637" cy="331832"/>
          </a:xfrm>
          <a:prstGeom prst="rect">
            <a:avLst/>
          </a:prstGeom>
        </p:spPr>
      </p:pic>
      <p:pic>
        <p:nvPicPr>
          <p:cNvPr id="15" name="Accenture_Consulting" hidden="1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99" y="6244783"/>
            <a:ext cx="1942440" cy="330692"/>
          </a:xfrm>
          <a:prstGeom prst="rect">
            <a:avLst/>
          </a:prstGeom>
        </p:spPr>
      </p:pic>
      <p:grpSp>
        <p:nvGrpSpPr>
          <p:cNvPr id="23" name="Accenture_Master" hidden="1"/>
          <p:cNvGrpSpPr/>
          <p:nvPr userDrawn="1"/>
        </p:nvGrpSpPr>
        <p:grpSpPr>
          <a:xfrm>
            <a:off x="345019" y="6249814"/>
            <a:ext cx="957526" cy="276934"/>
            <a:chOff x="476250" y="397668"/>
            <a:chExt cx="2195577" cy="635000"/>
          </a:xfrm>
        </p:grpSpPr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758865" y="397668"/>
              <a:ext cx="206059" cy="214470"/>
            </a:xfrm>
            <a:custGeom>
              <a:avLst/>
              <a:gdLst>
                <a:gd name="T0" fmla="*/ 0 w 72"/>
                <a:gd name="T1" fmla="*/ 0 h 74"/>
                <a:gd name="T2" fmla="*/ 0 w 72"/>
                <a:gd name="T3" fmla="*/ 2 h 74"/>
                <a:gd name="T4" fmla="*/ 0 w 72"/>
                <a:gd name="T5" fmla="*/ 16 h 74"/>
                <a:gd name="T6" fmla="*/ 53 w 72"/>
                <a:gd name="T7" fmla="*/ 37 h 74"/>
                <a:gd name="T8" fmla="*/ 0 w 72"/>
                <a:gd name="T9" fmla="*/ 57 h 74"/>
                <a:gd name="T10" fmla="*/ 0 w 72"/>
                <a:gd name="T11" fmla="*/ 74 h 74"/>
                <a:gd name="T12" fmla="*/ 72 w 72"/>
                <a:gd name="T13" fmla="*/ 44 h 74"/>
                <a:gd name="T14" fmla="*/ 72 w 72"/>
                <a:gd name="T15" fmla="*/ 29 h 74"/>
                <a:gd name="T16" fmla="*/ 0 w 72"/>
                <a:gd name="T1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4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46" y="34"/>
                    <a:pt x="53" y="37"/>
                  </a:cubicBezTo>
                  <a:cubicBezTo>
                    <a:pt x="46" y="40"/>
                    <a:pt x="0" y="57"/>
                    <a:pt x="0" y="5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29"/>
                    <a:pt x="72" y="29"/>
                    <a:pt x="72" y="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pic>
          <p:nvPicPr>
            <p:cNvPr id="25" name="Accenture Black"/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50" y="641561"/>
              <a:ext cx="2195577" cy="3911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4494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34963" y="2730724"/>
            <a:ext cx="8561387" cy="1213672"/>
          </a:xfrm>
        </p:spPr>
        <p:txBody>
          <a:bodyPr anchor="ctr"/>
          <a:lstStyle>
            <a:lvl1pPr>
              <a:lnSpc>
                <a:spcPct val="80000"/>
              </a:lnSpc>
              <a:defRPr sz="5867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31" name="Accenture_Technology_WHITE" hidden="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798" y="6246366"/>
            <a:ext cx="2023200" cy="324696"/>
          </a:xfrm>
          <a:prstGeom prst="rect">
            <a:avLst/>
          </a:prstGeom>
        </p:spPr>
      </p:pic>
      <p:pic>
        <p:nvPicPr>
          <p:cNvPr id="18" name="Accenture_Strategy_WHITEOUT" hidden="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18" y="6243522"/>
            <a:ext cx="1728810" cy="328803"/>
          </a:xfrm>
          <a:prstGeom prst="rect">
            <a:avLst/>
          </a:prstGeom>
        </p:spPr>
      </p:pic>
      <p:pic>
        <p:nvPicPr>
          <p:cNvPr id="5" name="Accenture_Strategy_WHITE" hidden="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18" y="6243676"/>
            <a:ext cx="1728000" cy="328649"/>
          </a:xfrm>
          <a:prstGeom prst="rect">
            <a:avLst/>
          </a:prstGeom>
        </p:spPr>
      </p:pic>
      <p:pic>
        <p:nvPicPr>
          <p:cNvPr id="34" name="Accenture_Operations_WHITEOUT" hidden="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6538" y="6249458"/>
            <a:ext cx="1972800" cy="326942"/>
          </a:xfrm>
          <a:prstGeom prst="rect">
            <a:avLst/>
          </a:prstGeom>
        </p:spPr>
      </p:pic>
      <p:pic>
        <p:nvPicPr>
          <p:cNvPr id="33" name="Accenture_Operations_WHITE" hidden="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46538" y="6249458"/>
            <a:ext cx="1972800" cy="326942"/>
          </a:xfrm>
          <a:prstGeom prst="rect">
            <a:avLst/>
          </a:prstGeom>
        </p:spPr>
      </p:pic>
      <p:pic>
        <p:nvPicPr>
          <p:cNvPr id="35" name="Accenture_Mobility_WHITEOUT" hidden="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4963" y="6341042"/>
            <a:ext cx="2044800" cy="362152"/>
          </a:xfrm>
          <a:prstGeom prst="rect">
            <a:avLst/>
          </a:prstGeom>
        </p:spPr>
      </p:pic>
      <p:pic>
        <p:nvPicPr>
          <p:cNvPr id="19" name="Accenture_Mobility_WHITE" hidden="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34963" y="6341042"/>
            <a:ext cx="2044800" cy="362152"/>
          </a:xfrm>
          <a:prstGeom prst="rect">
            <a:avLst/>
          </a:prstGeom>
        </p:spPr>
      </p:pic>
      <p:pic>
        <p:nvPicPr>
          <p:cNvPr id="36" name="Accenture_Interactive_WHITEOUT" hidden="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38798" y="6341000"/>
            <a:ext cx="2041200" cy="360863"/>
          </a:xfrm>
          <a:prstGeom prst="rect">
            <a:avLst/>
          </a:prstGeom>
        </p:spPr>
      </p:pic>
      <p:pic>
        <p:nvPicPr>
          <p:cNvPr id="26" name="Accenture_Interactive_WHITE" hidden="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38798" y="6341000"/>
            <a:ext cx="2041200" cy="360863"/>
          </a:xfrm>
          <a:prstGeom prst="rect">
            <a:avLst/>
          </a:prstGeom>
        </p:spPr>
      </p:pic>
      <p:pic>
        <p:nvPicPr>
          <p:cNvPr id="38" name="Accenture_Analytics_WHITEOUT" hidden="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38798" y="6338829"/>
            <a:ext cx="2023200" cy="362168"/>
          </a:xfrm>
          <a:prstGeom prst="rect">
            <a:avLst/>
          </a:prstGeom>
        </p:spPr>
      </p:pic>
      <p:pic>
        <p:nvPicPr>
          <p:cNvPr id="37" name="Accenture_Analytics_WHITE" hidden="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38798" y="6338829"/>
            <a:ext cx="2023200" cy="362168"/>
          </a:xfrm>
          <a:prstGeom prst="rect">
            <a:avLst/>
          </a:prstGeom>
        </p:spPr>
      </p:pic>
      <p:pic>
        <p:nvPicPr>
          <p:cNvPr id="16" name="Accenture_Digital_WHITEOUT" hidden="1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80" y="6246019"/>
            <a:ext cx="1545637" cy="331832"/>
          </a:xfrm>
          <a:prstGeom prst="rect">
            <a:avLst/>
          </a:prstGeom>
        </p:spPr>
      </p:pic>
      <p:pic>
        <p:nvPicPr>
          <p:cNvPr id="8" name="Accenture_Digital_WHITE" hidden="1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80" y="6246285"/>
            <a:ext cx="1544400" cy="331566"/>
          </a:xfrm>
          <a:prstGeom prst="rect">
            <a:avLst/>
          </a:prstGeom>
        </p:spPr>
      </p:pic>
      <p:pic>
        <p:nvPicPr>
          <p:cNvPr id="15" name="Accenture_Consulting_WHITEOUT" hidden="1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99" y="6244783"/>
            <a:ext cx="1942440" cy="330692"/>
          </a:xfrm>
          <a:prstGeom prst="rect">
            <a:avLst/>
          </a:prstGeom>
        </p:spPr>
      </p:pic>
      <p:pic>
        <p:nvPicPr>
          <p:cNvPr id="4" name="Accenture_Consulting_WHITE" hidden="1"/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239" y="6244518"/>
            <a:ext cx="1944000" cy="330957"/>
          </a:xfrm>
          <a:prstGeom prst="rect">
            <a:avLst/>
          </a:prstGeom>
        </p:spPr>
      </p:pic>
      <p:grpSp>
        <p:nvGrpSpPr>
          <p:cNvPr id="23" name="Accenture_Master" hidden="1"/>
          <p:cNvGrpSpPr/>
          <p:nvPr userDrawn="1"/>
        </p:nvGrpSpPr>
        <p:grpSpPr>
          <a:xfrm>
            <a:off x="345019" y="6246662"/>
            <a:ext cx="957526" cy="277705"/>
            <a:chOff x="457202" y="420673"/>
            <a:chExt cx="2182661" cy="633434"/>
          </a:xfrm>
        </p:grpSpPr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457202" y="668790"/>
              <a:ext cx="2182661" cy="385317"/>
            </a:xfrm>
            <a:custGeom>
              <a:avLst/>
              <a:gdLst>
                <a:gd name="T0" fmla="*/ 35 w 765"/>
                <a:gd name="T1" fmla="*/ 118 h 135"/>
                <a:gd name="T2" fmla="*/ 56 w 765"/>
                <a:gd name="T3" fmla="*/ 88 h 135"/>
                <a:gd name="T4" fmla="*/ 78 w 765"/>
                <a:gd name="T5" fmla="*/ 62 h 135"/>
                <a:gd name="T6" fmla="*/ 4 w 765"/>
                <a:gd name="T7" fmla="*/ 62 h 135"/>
                <a:gd name="T8" fmla="*/ 42 w 765"/>
                <a:gd name="T9" fmla="*/ 47 h 135"/>
                <a:gd name="T10" fmla="*/ 56 w 765"/>
                <a:gd name="T11" fmla="*/ 75 h 135"/>
                <a:gd name="T12" fmla="*/ 30 w 765"/>
                <a:gd name="T13" fmla="*/ 135 h 135"/>
                <a:gd name="T14" fmla="*/ 56 w 765"/>
                <a:gd name="T15" fmla="*/ 121 h 135"/>
                <a:gd name="T16" fmla="*/ 78 w 765"/>
                <a:gd name="T17" fmla="*/ 132 h 135"/>
                <a:gd name="T18" fmla="*/ 132 w 765"/>
                <a:gd name="T19" fmla="*/ 47 h 135"/>
                <a:gd name="T20" fmla="*/ 154 w 765"/>
                <a:gd name="T21" fmla="*/ 118 h 135"/>
                <a:gd name="T22" fmla="*/ 171 w 765"/>
                <a:gd name="T23" fmla="*/ 130 h 135"/>
                <a:gd name="T24" fmla="*/ 88 w 765"/>
                <a:gd name="T25" fmla="*/ 78 h 135"/>
                <a:gd name="T26" fmla="*/ 172 w 765"/>
                <a:gd name="T27" fmla="*/ 67 h 135"/>
                <a:gd name="T28" fmla="*/ 236 w 765"/>
                <a:gd name="T29" fmla="*/ 67 h 135"/>
                <a:gd name="T30" fmla="*/ 202 w 765"/>
                <a:gd name="T31" fmla="*/ 74 h 135"/>
                <a:gd name="T32" fmla="*/ 260 w 765"/>
                <a:gd name="T33" fmla="*/ 116 h 135"/>
                <a:gd name="T34" fmla="*/ 231 w 765"/>
                <a:gd name="T35" fmla="*/ 135 h 135"/>
                <a:gd name="T36" fmla="*/ 223 w 765"/>
                <a:gd name="T37" fmla="*/ 31 h 135"/>
                <a:gd name="T38" fmla="*/ 236 w 765"/>
                <a:gd name="T39" fmla="*/ 67 h 135"/>
                <a:gd name="T40" fmla="*/ 291 w 765"/>
                <a:gd name="T41" fmla="*/ 63 h 135"/>
                <a:gd name="T42" fmla="*/ 327 w 765"/>
                <a:gd name="T43" fmla="*/ 63 h 135"/>
                <a:gd name="T44" fmla="*/ 349 w 765"/>
                <a:gd name="T45" fmla="*/ 71 h 135"/>
                <a:gd name="T46" fmla="*/ 269 w 765"/>
                <a:gd name="T47" fmla="*/ 77 h 135"/>
                <a:gd name="T48" fmla="*/ 347 w 765"/>
                <a:gd name="T49" fmla="*/ 131 h 135"/>
                <a:gd name="T50" fmla="*/ 328 w 765"/>
                <a:gd name="T51" fmla="*/ 118 h 135"/>
                <a:gd name="T52" fmla="*/ 349 w 765"/>
                <a:gd name="T53" fmla="*/ 77 h 135"/>
                <a:gd name="T54" fmla="*/ 418 w 765"/>
                <a:gd name="T55" fmla="*/ 76 h 135"/>
                <a:gd name="T56" fmla="*/ 408 w 765"/>
                <a:gd name="T57" fmla="*/ 52 h 135"/>
                <a:gd name="T58" fmla="*/ 384 w 765"/>
                <a:gd name="T59" fmla="*/ 132 h 135"/>
                <a:gd name="T60" fmla="*/ 361 w 765"/>
                <a:gd name="T61" fmla="*/ 33 h 135"/>
                <a:gd name="T62" fmla="*/ 384 w 765"/>
                <a:gd name="T63" fmla="*/ 51 h 135"/>
                <a:gd name="T64" fmla="*/ 414 w 765"/>
                <a:gd name="T65" fmla="*/ 31 h 135"/>
                <a:gd name="T66" fmla="*/ 441 w 765"/>
                <a:gd name="T67" fmla="*/ 132 h 135"/>
                <a:gd name="T68" fmla="*/ 489 w 765"/>
                <a:gd name="T69" fmla="*/ 49 h 135"/>
                <a:gd name="T70" fmla="*/ 505 w 765"/>
                <a:gd name="T71" fmla="*/ 118 h 135"/>
                <a:gd name="T72" fmla="*/ 516 w 765"/>
                <a:gd name="T73" fmla="*/ 133 h 135"/>
                <a:gd name="T74" fmla="*/ 466 w 765"/>
                <a:gd name="T75" fmla="*/ 107 h 135"/>
                <a:gd name="T76" fmla="*/ 447 w 765"/>
                <a:gd name="T77" fmla="*/ 49 h 135"/>
                <a:gd name="T78" fmla="*/ 466 w 765"/>
                <a:gd name="T79" fmla="*/ 33 h 135"/>
                <a:gd name="T80" fmla="*/ 489 w 765"/>
                <a:gd name="T81" fmla="*/ 0 h 135"/>
                <a:gd name="T82" fmla="*/ 519 w 765"/>
                <a:gd name="T83" fmla="*/ 33 h 135"/>
                <a:gd name="T84" fmla="*/ 489 w 765"/>
                <a:gd name="T85" fmla="*/ 49 h 135"/>
                <a:gd name="T86" fmla="*/ 586 w 765"/>
                <a:gd name="T87" fmla="*/ 114 h 135"/>
                <a:gd name="T88" fmla="*/ 556 w 765"/>
                <a:gd name="T89" fmla="*/ 135 h 135"/>
                <a:gd name="T90" fmla="*/ 529 w 765"/>
                <a:gd name="T91" fmla="*/ 33 h 135"/>
                <a:gd name="T92" fmla="*/ 552 w 765"/>
                <a:gd name="T93" fmla="*/ 90 h 135"/>
                <a:gd name="T94" fmla="*/ 563 w 765"/>
                <a:gd name="T95" fmla="*/ 113 h 135"/>
                <a:gd name="T96" fmla="*/ 586 w 765"/>
                <a:gd name="T97" fmla="*/ 33 h 135"/>
                <a:gd name="T98" fmla="*/ 609 w 765"/>
                <a:gd name="T99" fmla="*/ 132 h 135"/>
                <a:gd name="T100" fmla="*/ 647 w 765"/>
                <a:gd name="T101" fmla="*/ 89 h 135"/>
                <a:gd name="T102" fmla="*/ 624 w 765"/>
                <a:gd name="T103" fmla="*/ 132 h 135"/>
                <a:gd name="T104" fmla="*/ 647 w 765"/>
                <a:gd name="T105" fmla="*/ 33 h 135"/>
                <a:gd name="T106" fmla="*/ 648 w 765"/>
                <a:gd name="T107" fmla="*/ 51 h 135"/>
                <a:gd name="T108" fmla="*/ 680 w 765"/>
                <a:gd name="T109" fmla="*/ 55 h 135"/>
                <a:gd name="T110" fmla="*/ 743 w 765"/>
                <a:gd name="T111" fmla="*/ 63 h 135"/>
                <a:gd name="T112" fmla="*/ 726 w 765"/>
                <a:gd name="T113" fmla="*/ 45 h 135"/>
                <a:gd name="T114" fmla="*/ 765 w 765"/>
                <a:gd name="T115" fmla="*/ 77 h 135"/>
                <a:gd name="T116" fmla="*/ 727 w 765"/>
                <a:gd name="T117" fmla="*/ 31 h 135"/>
                <a:gd name="T118" fmla="*/ 735 w 765"/>
                <a:gd name="T119" fmla="*/ 135 h 135"/>
                <a:gd name="T120" fmla="*/ 763 w 765"/>
                <a:gd name="T121" fmla="*/ 115 h 135"/>
                <a:gd name="T122" fmla="*/ 706 w 765"/>
                <a:gd name="T123" fmla="*/ 7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5" h="135">
                  <a:moveTo>
                    <a:pt x="56" y="88"/>
                  </a:moveTo>
                  <a:cubicBezTo>
                    <a:pt x="56" y="101"/>
                    <a:pt x="51" y="118"/>
                    <a:pt x="35" y="118"/>
                  </a:cubicBezTo>
                  <a:cubicBezTo>
                    <a:pt x="28" y="118"/>
                    <a:pt x="23" y="114"/>
                    <a:pt x="23" y="106"/>
                  </a:cubicBezTo>
                  <a:cubicBezTo>
                    <a:pt x="23" y="91"/>
                    <a:pt x="45" y="88"/>
                    <a:pt x="56" y="88"/>
                  </a:cubicBezTo>
                  <a:close/>
                  <a:moveTo>
                    <a:pt x="78" y="132"/>
                  </a:moveTo>
                  <a:cubicBezTo>
                    <a:pt x="78" y="62"/>
                    <a:pt x="78" y="62"/>
                    <a:pt x="78" y="62"/>
                  </a:cubicBezTo>
                  <a:cubicBezTo>
                    <a:pt x="78" y="38"/>
                    <a:pt x="63" y="31"/>
                    <a:pt x="42" y="31"/>
                  </a:cubicBezTo>
                  <a:cubicBezTo>
                    <a:pt x="21" y="31"/>
                    <a:pt x="4" y="39"/>
                    <a:pt x="4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52"/>
                    <a:pt x="32" y="47"/>
                    <a:pt x="42" y="47"/>
                  </a:cubicBezTo>
                  <a:cubicBezTo>
                    <a:pt x="53" y="47"/>
                    <a:pt x="56" y="55"/>
                    <a:pt x="56" y="6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33" y="76"/>
                    <a:pt x="0" y="79"/>
                    <a:pt x="0" y="109"/>
                  </a:cubicBezTo>
                  <a:cubicBezTo>
                    <a:pt x="0" y="125"/>
                    <a:pt x="14" y="135"/>
                    <a:pt x="30" y="135"/>
                  </a:cubicBezTo>
                  <a:cubicBezTo>
                    <a:pt x="41" y="135"/>
                    <a:pt x="51" y="131"/>
                    <a:pt x="56" y="121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56" y="132"/>
                    <a:pt x="56" y="132"/>
                    <a:pt x="56" y="132"/>
                  </a:cubicBezTo>
                  <a:lnTo>
                    <a:pt x="78" y="132"/>
                  </a:lnTo>
                  <a:close/>
                  <a:moveTo>
                    <a:pt x="147" y="67"/>
                  </a:moveTo>
                  <a:cubicBezTo>
                    <a:pt x="147" y="57"/>
                    <a:pt x="144" y="47"/>
                    <a:pt x="132" y="47"/>
                  </a:cubicBezTo>
                  <a:cubicBezTo>
                    <a:pt x="117" y="47"/>
                    <a:pt x="113" y="62"/>
                    <a:pt x="113" y="74"/>
                  </a:cubicBezTo>
                  <a:cubicBezTo>
                    <a:pt x="113" y="99"/>
                    <a:pt x="128" y="118"/>
                    <a:pt x="154" y="118"/>
                  </a:cubicBezTo>
                  <a:cubicBezTo>
                    <a:pt x="160" y="118"/>
                    <a:pt x="165" y="118"/>
                    <a:pt x="171" y="116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61" y="133"/>
                    <a:pt x="151" y="135"/>
                    <a:pt x="142" y="135"/>
                  </a:cubicBezTo>
                  <a:cubicBezTo>
                    <a:pt x="106" y="135"/>
                    <a:pt x="88" y="113"/>
                    <a:pt x="88" y="78"/>
                  </a:cubicBezTo>
                  <a:cubicBezTo>
                    <a:pt x="88" y="49"/>
                    <a:pt x="104" y="31"/>
                    <a:pt x="134" y="31"/>
                  </a:cubicBezTo>
                  <a:cubicBezTo>
                    <a:pt x="158" y="31"/>
                    <a:pt x="172" y="42"/>
                    <a:pt x="172" y="67"/>
                  </a:cubicBezTo>
                  <a:lnTo>
                    <a:pt x="147" y="67"/>
                  </a:lnTo>
                  <a:close/>
                  <a:moveTo>
                    <a:pt x="236" y="67"/>
                  </a:moveTo>
                  <a:cubicBezTo>
                    <a:pt x="236" y="57"/>
                    <a:pt x="233" y="47"/>
                    <a:pt x="221" y="47"/>
                  </a:cubicBezTo>
                  <a:cubicBezTo>
                    <a:pt x="206" y="47"/>
                    <a:pt x="202" y="62"/>
                    <a:pt x="202" y="74"/>
                  </a:cubicBezTo>
                  <a:cubicBezTo>
                    <a:pt x="202" y="99"/>
                    <a:pt x="217" y="118"/>
                    <a:pt x="243" y="118"/>
                  </a:cubicBezTo>
                  <a:cubicBezTo>
                    <a:pt x="249" y="118"/>
                    <a:pt x="254" y="118"/>
                    <a:pt x="260" y="116"/>
                  </a:cubicBezTo>
                  <a:cubicBezTo>
                    <a:pt x="260" y="130"/>
                    <a:pt x="260" y="130"/>
                    <a:pt x="260" y="130"/>
                  </a:cubicBezTo>
                  <a:cubicBezTo>
                    <a:pt x="250" y="133"/>
                    <a:pt x="241" y="135"/>
                    <a:pt x="231" y="135"/>
                  </a:cubicBezTo>
                  <a:cubicBezTo>
                    <a:pt x="195" y="135"/>
                    <a:pt x="177" y="113"/>
                    <a:pt x="177" y="78"/>
                  </a:cubicBezTo>
                  <a:cubicBezTo>
                    <a:pt x="177" y="49"/>
                    <a:pt x="193" y="31"/>
                    <a:pt x="223" y="31"/>
                  </a:cubicBezTo>
                  <a:cubicBezTo>
                    <a:pt x="247" y="31"/>
                    <a:pt x="261" y="42"/>
                    <a:pt x="261" y="67"/>
                  </a:cubicBezTo>
                  <a:lnTo>
                    <a:pt x="236" y="67"/>
                  </a:lnTo>
                  <a:close/>
                  <a:moveTo>
                    <a:pt x="327" y="63"/>
                  </a:moveTo>
                  <a:cubicBezTo>
                    <a:pt x="291" y="63"/>
                    <a:pt x="291" y="63"/>
                    <a:pt x="291" y="63"/>
                  </a:cubicBezTo>
                  <a:cubicBezTo>
                    <a:pt x="292" y="53"/>
                    <a:pt x="300" y="45"/>
                    <a:pt x="310" y="45"/>
                  </a:cubicBezTo>
                  <a:cubicBezTo>
                    <a:pt x="320" y="45"/>
                    <a:pt x="327" y="52"/>
                    <a:pt x="327" y="63"/>
                  </a:cubicBezTo>
                  <a:close/>
                  <a:moveTo>
                    <a:pt x="349" y="77"/>
                  </a:moveTo>
                  <a:cubicBezTo>
                    <a:pt x="349" y="71"/>
                    <a:pt x="349" y="71"/>
                    <a:pt x="349" y="71"/>
                  </a:cubicBezTo>
                  <a:cubicBezTo>
                    <a:pt x="349" y="47"/>
                    <a:pt x="337" y="31"/>
                    <a:pt x="311" y="31"/>
                  </a:cubicBezTo>
                  <a:cubicBezTo>
                    <a:pt x="282" y="31"/>
                    <a:pt x="269" y="49"/>
                    <a:pt x="269" y="77"/>
                  </a:cubicBezTo>
                  <a:cubicBezTo>
                    <a:pt x="269" y="110"/>
                    <a:pt x="283" y="135"/>
                    <a:pt x="319" y="135"/>
                  </a:cubicBezTo>
                  <a:cubicBezTo>
                    <a:pt x="328" y="135"/>
                    <a:pt x="338" y="134"/>
                    <a:pt x="347" y="131"/>
                  </a:cubicBezTo>
                  <a:cubicBezTo>
                    <a:pt x="347" y="115"/>
                    <a:pt x="347" y="115"/>
                    <a:pt x="347" y="115"/>
                  </a:cubicBezTo>
                  <a:cubicBezTo>
                    <a:pt x="341" y="117"/>
                    <a:pt x="334" y="118"/>
                    <a:pt x="328" y="118"/>
                  </a:cubicBezTo>
                  <a:cubicBezTo>
                    <a:pt x="305" y="118"/>
                    <a:pt x="290" y="98"/>
                    <a:pt x="290" y="77"/>
                  </a:cubicBezTo>
                  <a:lnTo>
                    <a:pt x="349" y="77"/>
                  </a:lnTo>
                  <a:close/>
                  <a:moveTo>
                    <a:pt x="418" y="132"/>
                  </a:moveTo>
                  <a:cubicBezTo>
                    <a:pt x="418" y="76"/>
                    <a:pt x="418" y="76"/>
                    <a:pt x="418" y="76"/>
                  </a:cubicBezTo>
                  <a:cubicBezTo>
                    <a:pt x="418" y="71"/>
                    <a:pt x="418" y="58"/>
                    <a:pt x="414" y="54"/>
                  </a:cubicBezTo>
                  <a:cubicBezTo>
                    <a:pt x="413" y="53"/>
                    <a:pt x="410" y="52"/>
                    <a:pt x="408" y="52"/>
                  </a:cubicBezTo>
                  <a:cubicBezTo>
                    <a:pt x="391" y="52"/>
                    <a:pt x="384" y="76"/>
                    <a:pt x="384" y="89"/>
                  </a:cubicBezTo>
                  <a:cubicBezTo>
                    <a:pt x="384" y="132"/>
                    <a:pt x="384" y="132"/>
                    <a:pt x="384" y="132"/>
                  </a:cubicBezTo>
                  <a:cubicBezTo>
                    <a:pt x="361" y="132"/>
                    <a:pt x="361" y="132"/>
                    <a:pt x="361" y="132"/>
                  </a:cubicBezTo>
                  <a:cubicBezTo>
                    <a:pt x="361" y="33"/>
                    <a:pt x="361" y="33"/>
                    <a:pt x="361" y="33"/>
                  </a:cubicBezTo>
                  <a:cubicBezTo>
                    <a:pt x="384" y="33"/>
                    <a:pt x="384" y="33"/>
                    <a:pt x="384" y="33"/>
                  </a:cubicBezTo>
                  <a:cubicBezTo>
                    <a:pt x="384" y="51"/>
                    <a:pt x="384" y="51"/>
                    <a:pt x="384" y="51"/>
                  </a:cubicBezTo>
                  <a:cubicBezTo>
                    <a:pt x="385" y="51"/>
                    <a:pt x="385" y="51"/>
                    <a:pt x="385" y="51"/>
                  </a:cubicBezTo>
                  <a:cubicBezTo>
                    <a:pt x="390" y="39"/>
                    <a:pt x="400" y="31"/>
                    <a:pt x="414" y="31"/>
                  </a:cubicBezTo>
                  <a:cubicBezTo>
                    <a:pt x="433" y="31"/>
                    <a:pt x="441" y="46"/>
                    <a:pt x="441" y="63"/>
                  </a:cubicBezTo>
                  <a:cubicBezTo>
                    <a:pt x="441" y="132"/>
                    <a:pt x="441" y="132"/>
                    <a:pt x="441" y="132"/>
                  </a:cubicBezTo>
                  <a:lnTo>
                    <a:pt x="418" y="132"/>
                  </a:lnTo>
                  <a:close/>
                  <a:moveTo>
                    <a:pt x="489" y="49"/>
                  </a:moveTo>
                  <a:cubicBezTo>
                    <a:pt x="489" y="96"/>
                    <a:pt x="489" y="96"/>
                    <a:pt x="489" y="96"/>
                  </a:cubicBezTo>
                  <a:cubicBezTo>
                    <a:pt x="489" y="108"/>
                    <a:pt x="491" y="118"/>
                    <a:pt x="505" y="118"/>
                  </a:cubicBezTo>
                  <a:cubicBezTo>
                    <a:pt x="509" y="118"/>
                    <a:pt x="512" y="118"/>
                    <a:pt x="516" y="117"/>
                  </a:cubicBezTo>
                  <a:cubicBezTo>
                    <a:pt x="516" y="133"/>
                    <a:pt x="516" y="133"/>
                    <a:pt x="516" y="133"/>
                  </a:cubicBezTo>
                  <a:cubicBezTo>
                    <a:pt x="510" y="134"/>
                    <a:pt x="503" y="135"/>
                    <a:pt x="497" y="135"/>
                  </a:cubicBezTo>
                  <a:cubicBezTo>
                    <a:pt x="477" y="135"/>
                    <a:pt x="466" y="128"/>
                    <a:pt x="466" y="107"/>
                  </a:cubicBezTo>
                  <a:cubicBezTo>
                    <a:pt x="466" y="49"/>
                    <a:pt x="466" y="49"/>
                    <a:pt x="466" y="49"/>
                  </a:cubicBezTo>
                  <a:cubicBezTo>
                    <a:pt x="447" y="49"/>
                    <a:pt x="447" y="49"/>
                    <a:pt x="447" y="49"/>
                  </a:cubicBezTo>
                  <a:cubicBezTo>
                    <a:pt x="447" y="33"/>
                    <a:pt x="447" y="33"/>
                    <a:pt x="447" y="33"/>
                  </a:cubicBezTo>
                  <a:cubicBezTo>
                    <a:pt x="466" y="33"/>
                    <a:pt x="466" y="33"/>
                    <a:pt x="466" y="33"/>
                  </a:cubicBezTo>
                  <a:cubicBezTo>
                    <a:pt x="466" y="9"/>
                    <a:pt x="466" y="9"/>
                    <a:pt x="466" y="9"/>
                  </a:cubicBezTo>
                  <a:cubicBezTo>
                    <a:pt x="489" y="0"/>
                    <a:pt x="489" y="0"/>
                    <a:pt x="489" y="0"/>
                  </a:cubicBezTo>
                  <a:cubicBezTo>
                    <a:pt x="489" y="33"/>
                    <a:pt x="489" y="33"/>
                    <a:pt x="489" y="33"/>
                  </a:cubicBezTo>
                  <a:cubicBezTo>
                    <a:pt x="519" y="33"/>
                    <a:pt x="519" y="33"/>
                    <a:pt x="519" y="33"/>
                  </a:cubicBezTo>
                  <a:cubicBezTo>
                    <a:pt x="519" y="49"/>
                    <a:pt x="519" y="49"/>
                    <a:pt x="519" y="49"/>
                  </a:cubicBezTo>
                  <a:lnTo>
                    <a:pt x="489" y="49"/>
                  </a:lnTo>
                  <a:close/>
                  <a:moveTo>
                    <a:pt x="586" y="132"/>
                  </a:moveTo>
                  <a:cubicBezTo>
                    <a:pt x="586" y="114"/>
                    <a:pt x="586" y="114"/>
                    <a:pt x="586" y="114"/>
                  </a:cubicBezTo>
                  <a:cubicBezTo>
                    <a:pt x="586" y="114"/>
                    <a:pt x="586" y="114"/>
                    <a:pt x="586" y="114"/>
                  </a:cubicBezTo>
                  <a:cubicBezTo>
                    <a:pt x="580" y="126"/>
                    <a:pt x="570" y="135"/>
                    <a:pt x="556" y="135"/>
                  </a:cubicBezTo>
                  <a:cubicBezTo>
                    <a:pt x="537" y="135"/>
                    <a:pt x="529" y="119"/>
                    <a:pt x="529" y="102"/>
                  </a:cubicBezTo>
                  <a:cubicBezTo>
                    <a:pt x="529" y="33"/>
                    <a:pt x="529" y="33"/>
                    <a:pt x="529" y="33"/>
                  </a:cubicBezTo>
                  <a:cubicBezTo>
                    <a:pt x="552" y="33"/>
                    <a:pt x="552" y="33"/>
                    <a:pt x="552" y="33"/>
                  </a:cubicBezTo>
                  <a:cubicBezTo>
                    <a:pt x="552" y="90"/>
                    <a:pt x="552" y="90"/>
                    <a:pt x="552" y="90"/>
                  </a:cubicBezTo>
                  <a:cubicBezTo>
                    <a:pt x="552" y="95"/>
                    <a:pt x="552" y="107"/>
                    <a:pt x="556" y="111"/>
                  </a:cubicBezTo>
                  <a:cubicBezTo>
                    <a:pt x="558" y="113"/>
                    <a:pt x="560" y="113"/>
                    <a:pt x="563" y="113"/>
                  </a:cubicBezTo>
                  <a:cubicBezTo>
                    <a:pt x="579" y="113"/>
                    <a:pt x="586" y="89"/>
                    <a:pt x="586" y="76"/>
                  </a:cubicBezTo>
                  <a:cubicBezTo>
                    <a:pt x="586" y="33"/>
                    <a:pt x="586" y="33"/>
                    <a:pt x="586" y="33"/>
                  </a:cubicBezTo>
                  <a:cubicBezTo>
                    <a:pt x="609" y="33"/>
                    <a:pt x="609" y="33"/>
                    <a:pt x="609" y="33"/>
                  </a:cubicBezTo>
                  <a:cubicBezTo>
                    <a:pt x="609" y="132"/>
                    <a:pt x="609" y="132"/>
                    <a:pt x="609" y="132"/>
                  </a:cubicBezTo>
                  <a:lnTo>
                    <a:pt x="586" y="132"/>
                  </a:lnTo>
                  <a:close/>
                  <a:moveTo>
                    <a:pt x="647" y="89"/>
                  </a:moveTo>
                  <a:cubicBezTo>
                    <a:pt x="647" y="132"/>
                    <a:pt x="647" y="132"/>
                    <a:pt x="647" y="132"/>
                  </a:cubicBezTo>
                  <a:cubicBezTo>
                    <a:pt x="624" y="132"/>
                    <a:pt x="624" y="132"/>
                    <a:pt x="624" y="132"/>
                  </a:cubicBezTo>
                  <a:cubicBezTo>
                    <a:pt x="624" y="33"/>
                    <a:pt x="624" y="33"/>
                    <a:pt x="624" y="33"/>
                  </a:cubicBezTo>
                  <a:cubicBezTo>
                    <a:pt x="647" y="33"/>
                    <a:pt x="647" y="33"/>
                    <a:pt x="647" y="33"/>
                  </a:cubicBezTo>
                  <a:cubicBezTo>
                    <a:pt x="647" y="51"/>
                    <a:pt x="647" y="51"/>
                    <a:pt x="647" y="51"/>
                  </a:cubicBezTo>
                  <a:cubicBezTo>
                    <a:pt x="648" y="51"/>
                    <a:pt x="648" y="51"/>
                    <a:pt x="648" y="51"/>
                  </a:cubicBezTo>
                  <a:cubicBezTo>
                    <a:pt x="655" y="37"/>
                    <a:pt x="663" y="31"/>
                    <a:pt x="680" y="31"/>
                  </a:cubicBezTo>
                  <a:cubicBezTo>
                    <a:pt x="680" y="55"/>
                    <a:pt x="680" y="55"/>
                    <a:pt x="680" y="55"/>
                  </a:cubicBezTo>
                  <a:cubicBezTo>
                    <a:pt x="656" y="55"/>
                    <a:pt x="647" y="65"/>
                    <a:pt x="647" y="89"/>
                  </a:cubicBezTo>
                  <a:close/>
                  <a:moveTo>
                    <a:pt x="743" y="63"/>
                  </a:moveTo>
                  <a:cubicBezTo>
                    <a:pt x="707" y="63"/>
                    <a:pt x="707" y="63"/>
                    <a:pt x="707" y="63"/>
                  </a:cubicBezTo>
                  <a:cubicBezTo>
                    <a:pt x="708" y="53"/>
                    <a:pt x="715" y="45"/>
                    <a:pt x="726" y="45"/>
                  </a:cubicBezTo>
                  <a:cubicBezTo>
                    <a:pt x="736" y="45"/>
                    <a:pt x="743" y="52"/>
                    <a:pt x="743" y="63"/>
                  </a:cubicBezTo>
                  <a:close/>
                  <a:moveTo>
                    <a:pt x="765" y="77"/>
                  </a:moveTo>
                  <a:cubicBezTo>
                    <a:pt x="765" y="71"/>
                    <a:pt x="765" y="71"/>
                    <a:pt x="765" y="71"/>
                  </a:cubicBezTo>
                  <a:cubicBezTo>
                    <a:pt x="765" y="47"/>
                    <a:pt x="753" y="31"/>
                    <a:pt x="727" y="31"/>
                  </a:cubicBezTo>
                  <a:cubicBezTo>
                    <a:pt x="698" y="31"/>
                    <a:pt x="685" y="49"/>
                    <a:pt x="685" y="77"/>
                  </a:cubicBezTo>
                  <a:cubicBezTo>
                    <a:pt x="685" y="110"/>
                    <a:pt x="699" y="135"/>
                    <a:pt x="735" y="135"/>
                  </a:cubicBezTo>
                  <a:cubicBezTo>
                    <a:pt x="744" y="135"/>
                    <a:pt x="754" y="134"/>
                    <a:pt x="763" y="131"/>
                  </a:cubicBezTo>
                  <a:cubicBezTo>
                    <a:pt x="763" y="115"/>
                    <a:pt x="763" y="115"/>
                    <a:pt x="763" y="115"/>
                  </a:cubicBezTo>
                  <a:cubicBezTo>
                    <a:pt x="757" y="117"/>
                    <a:pt x="750" y="118"/>
                    <a:pt x="744" y="118"/>
                  </a:cubicBezTo>
                  <a:cubicBezTo>
                    <a:pt x="721" y="118"/>
                    <a:pt x="706" y="98"/>
                    <a:pt x="706" y="77"/>
                  </a:cubicBezTo>
                  <a:lnTo>
                    <a:pt x="765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739049" y="420673"/>
              <a:ext cx="210120" cy="21513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20" name="Group 10" hidden="1"/>
          <p:cNvGrpSpPr>
            <a:grpSpLocks noChangeAspect="1"/>
          </p:cNvGrpSpPr>
          <p:nvPr userDrawn="1"/>
        </p:nvGrpSpPr>
        <p:grpSpPr bwMode="auto">
          <a:xfrm>
            <a:off x="336907" y="342900"/>
            <a:ext cx="2298344" cy="2346169"/>
            <a:chOff x="1292" y="-440"/>
            <a:chExt cx="5094" cy="5200"/>
          </a:xfrm>
        </p:grpSpPr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1292" y="-440"/>
              <a:ext cx="5094" cy="3130"/>
            </a:xfrm>
            <a:custGeom>
              <a:avLst/>
              <a:gdLst>
                <a:gd name="T0" fmla="*/ 2495 w 2495"/>
                <a:gd name="T1" fmla="*/ 1532 h 1532"/>
                <a:gd name="T2" fmla="*/ 2495 w 2495"/>
                <a:gd name="T3" fmla="*/ 1013 h 1532"/>
                <a:gd name="T4" fmla="*/ 0 w 2495"/>
                <a:gd name="T5" fmla="*/ 0 h 1532"/>
                <a:gd name="T6" fmla="*/ 0 w 2495"/>
                <a:gd name="T7" fmla="*/ 565 h 1532"/>
                <a:gd name="T8" fmla="*/ 2494 w 2495"/>
                <a:gd name="T9" fmla="*/ 1532 h 1532"/>
                <a:gd name="T10" fmla="*/ 2495 w 2495"/>
                <a:gd name="T11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95" h="1532">
                  <a:moveTo>
                    <a:pt x="2495" y="1532"/>
                  </a:moveTo>
                  <a:cubicBezTo>
                    <a:pt x="2495" y="1013"/>
                    <a:pt x="2495" y="1013"/>
                    <a:pt x="2495" y="10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812" y="880"/>
                    <a:pt x="1906" y="1304"/>
                    <a:pt x="2494" y="1532"/>
                  </a:cubicBezTo>
                  <a:lnTo>
                    <a:pt x="2495" y="153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1292" y="1644"/>
              <a:ext cx="5094" cy="3116"/>
            </a:xfrm>
            <a:custGeom>
              <a:avLst/>
              <a:gdLst>
                <a:gd name="T0" fmla="*/ 0 w 2495"/>
                <a:gd name="T1" fmla="*/ 961 h 1525"/>
                <a:gd name="T2" fmla="*/ 0 w 2495"/>
                <a:gd name="T3" fmla="*/ 961 h 1525"/>
                <a:gd name="T4" fmla="*/ 0 w 2495"/>
                <a:gd name="T5" fmla="*/ 1525 h 1525"/>
                <a:gd name="T6" fmla="*/ 2495 w 2495"/>
                <a:gd name="T7" fmla="*/ 512 h 1525"/>
                <a:gd name="T8" fmla="*/ 2495 w 2495"/>
                <a:gd name="T9" fmla="*/ 0 h 1525"/>
                <a:gd name="T10" fmla="*/ 0 w 2495"/>
                <a:gd name="T11" fmla="*/ 961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95" h="1525">
                  <a:moveTo>
                    <a:pt x="0" y="961"/>
                  </a:moveTo>
                  <a:cubicBezTo>
                    <a:pt x="0" y="961"/>
                    <a:pt x="0" y="961"/>
                    <a:pt x="0" y="961"/>
                  </a:cubicBezTo>
                  <a:cubicBezTo>
                    <a:pt x="0" y="1525"/>
                    <a:pt x="0" y="1525"/>
                    <a:pt x="0" y="1525"/>
                  </a:cubicBezTo>
                  <a:cubicBezTo>
                    <a:pt x="2495" y="512"/>
                    <a:pt x="2495" y="512"/>
                    <a:pt x="2495" y="512"/>
                  </a:cubicBezTo>
                  <a:cubicBezTo>
                    <a:pt x="2495" y="0"/>
                    <a:pt x="2495" y="0"/>
                    <a:pt x="2495" y="0"/>
                  </a:cubicBezTo>
                  <a:lnTo>
                    <a:pt x="0" y="96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3137244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-168620" y="1"/>
            <a:ext cx="12055819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504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5018" y="1435947"/>
            <a:ext cx="11491383" cy="4603517"/>
          </a:xfrm>
        </p:spPr>
        <p:txBody>
          <a:bodyPr vert="horz" lIns="0" tIns="0" rIns="0" bIns="0" rtlCol="0">
            <a:noAutofit/>
          </a:bodyPr>
          <a:lstStyle>
            <a:lvl1pPr>
              <a:defRPr lang="en-US" sz="2000" dirty="0" smtClean="0"/>
            </a:lvl1pPr>
            <a:lvl2pPr marL="0" indent="0">
              <a:buNone/>
              <a:defRPr lang="en-US" sz="2000" dirty="0" smtClean="0"/>
            </a:lvl2pPr>
            <a:lvl3pPr marL="201079" indent="-201079">
              <a:tabLst/>
              <a:defRPr lang="en-US" sz="2000" dirty="0" smtClean="0"/>
            </a:lvl3pPr>
            <a:lvl4pPr>
              <a:defRPr lang="en-US" sz="2000" dirty="0" smtClean="0"/>
            </a:lvl4pPr>
            <a:lvl5pPr>
              <a:defRPr lang="en-US" sz="20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5018" y="731520"/>
            <a:ext cx="11491383" cy="352213"/>
          </a:xfrm>
        </p:spPr>
        <p:txBody>
          <a:bodyPr/>
          <a:lstStyle>
            <a:lvl1pPr>
              <a:defRPr sz="3200" b="0" cap="all" spc="-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SUBTITLES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018" y="6519009"/>
            <a:ext cx="57149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Copyright 2017 Accenture.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396737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Master: Dark">
    <p:bg>
      <p:bgPr>
        <a:gradFill>
          <a:gsLst>
            <a:gs pos="100000">
              <a:srgbClr val="5F0095"/>
            </a:gs>
            <a:gs pos="0">
              <a:srgbClr val="A100FF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1" y="457200"/>
            <a:ext cx="8686800" cy="3086100"/>
          </a:xfrm>
        </p:spPr>
        <p:txBody>
          <a:bodyPr tIns="0" anchor="t" anchorCtr="0">
            <a:noAutofit/>
          </a:bodyPr>
          <a:lstStyle>
            <a:lvl1pPr algn="l">
              <a:lnSpc>
                <a:spcPct val="7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543302"/>
            <a:ext cx="5715000" cy="3162299"/>
          </a:xfrm>
        </p:spPr>
        <p:txBody>
          <a:bodyPr>
            <a:noAutofit/>
          </a:bodyPr>
          <a:lstStyle>
            <a:lvl1pPr marL="0" indent="1588">
              <a:lnSpc>
                <a:spcPct val="70000"/>
              </a:lnSpc>
              <a:defRPr sz="4000" b="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55561" indent="0">
              <a:lnSpc>
                <a:spcPct val="80000"/>
              </a:lnSpc>
              <a:spcAft>
                <a:spcPts val="0"/>
              </a:spcAft>
              <a:defRPr sz="24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 marL="55561" indent="0">
              <a:lnSpc>
                <a:spcPct val="80000"/>
              </a:lnSpc>
              <a:spcAft>
                <a:spcPts val="0"/>
              </a:spcAft>
              <a:defRPr sz="18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 marL="55561" indent="0">
              <a:lnSpc>
                <a:spcPct val="80000"/>
              </a:lnSpc>
              <a:buNone/>
              <a:defRPr sz="18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 marL="55561" indent="0">
              <a:lnSpc>
                <a:spcPct val="80000"/>
              </a:lnSpc>
              <a:buNone/>
              <a:defRPr sz="1800" b="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052560" y="266700"/>
            <a:ext cx="2857501" cy="6438900"/>
          </a:xfrm>
        </p:spPr>
        <p:txBody>
          <a:bodyPr/>
          <a:lstStyle>
            <a:lvl1pPr marL="0" indent="0">
              <a:defRPr sz="28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spcAft>
                <a:spcPts val="0"/>
              </a:spcAft>
              <a:defRPr sz="2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5pPr>
            <a:lvl6pPr marL="344479" indent="-173034">
              <a:buFont typeface="Graphik" panose="020B0503030202060203" pitchFamily="34" charset="0"/>
              <a:buChar char="–"/>
              <a:defRPr sz="1600">
                <a:solidFill>
                  <a:schemeClr val="bg1"/>
                </a:solidFill>
              </a:defRPr>
            </a:lvl6pPr>
            <a:lvl7pPr marL="0" indent="0">
              <a:defRPr sz="1400" b="1">
                <a:solidFill>
                  <a:schemeClr val="bg1"/>
                </a:solidFill>
                <a:latin typeface="+mj-lt"/>
              </a:defRPr>
            </a:lvl7pPr>
            <a:lvl8pPr marL="0" indent="0">
              <a:defRPr sz="1400" baseline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0866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1" y="1828802"/>
            <a:ext cx="8572500" cy="4689475"/>
          </a:xfrm>
        </p:spPr>
        <p:txBody>
          <a:bodyPr/>
          <a:lstStyle>
            <a:lvl3pPr marL="514338" indent="-230182">
              <a:buFont typeface="Graphik" panose="020B0503030202060203" pitchFamily="34" charset="0"/>
              <a:buChar char="–"/>
              <a:defRPr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Copyright 2017 Accenture.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9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2017 Accenture. All rights reserved.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0" y="1828802"/>
            <a:ext cx="5715000" cy="46894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spcAft>
                <a:spcPts val="1200"/>
              </a:spcAft>
              <a:defRPr sz="2000"/>
            </a:lvl2pPr>
            <a:lvl3pPr marL="514338" indent="-230182">
              <a:buFont typeface="Graphik" panose="020B0503030202060203" pitchFamily="34" charset="0"/>
              <a:buChar char="–"/>
              <a:defRPr sz="16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5715000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9"/>
          </p:nvPr>
        </p:nvSpPr>
        <p:spPr>
          <a:xfrm>
            <a:off x="6096000" y="1828802"/>
            <a:ext cx="5715000" cy="46894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spcAft>
                <a:spcPts val="1200"/>
              </a:spcAft>
              <a:defRPr sz="2000"/>
            </a:lvl2pPr>
            <a:lvl3pPr marL="514338" indent="-230182">
              <a:buFont typeface="Graphik" panose="020B0503030202060203" pitchFamily="34" charset="0"/>
              <a:buChar char="–"/>
              <a:defRPr sz="16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101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2017 Accenture. All rights reserved.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0" y="1828802"/>
            <a:ext cx="5715000" cy="46894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spcAft>
                <a:spcPts val="1200"/>
              </a:spcAft>
              <a:defRPr sz="2000"/>
            </a:lvl2pPr>
            <a:lvl3pPr marL="514338" indent="-230182">
              <a:buFont typeface="Graphik" panose="020B0503030202060203" pitchFamily="34" charset="0"/>
              <a:buChar char="–"/>
              <a:defRPr sz="16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9"/>
          </p:nvPr>
        </p:nvSpPr>
        <p:spPr>
          <a:xfrm>
            <a:off x="6096000" y="1828802"/>
            <a:ext cx="5715000" cy="46894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spcAft>
                <a:spcPts val="1200"/>
              </a:spcAft>
              <a:defRPr sz="2000"/>
            </a:lvl2pPr>
            <a:lvl3pPr marL="514338" indent="-230182">
              <a:buFont typeface="Graphik" panose="020B0503030202060203" pitchFamily="34" charset="0"/>
              <a:buChar char="–"/>
              <a:defRPr sz="16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2933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284723"/>
            <a:ext cx="5715000" cy="1086879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600" b="1" cap="all" baseline="0"/>
            </a:lvl1pPr>
            <a:lvl2pPr marL="0" indent="0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None/>
              <a:defRPr sz="2600" b="0" cap="all" baseline="0">
                <a:latin typeface="Arial Black" panose="020B0A04020102020204" pitchFamily="34" charset="0"/>
              </a:defRPr>
            </a:lvl2pPr>
            <a:lvl3pPr>
              <a:lnSpc>
                <a:spcPct val="75000"/>
              </a:lnSpc>
              <a:spcAft>
                <a:spcPts val="0"/>
              </a:spcAft>
              <a:defRPr sz="2400" cap="all" baseline="0">
                <a:latin typeface="+mj-lt"/>
              </a:defRPr>
            </a:lvl3pPr>
          </a:lstStyle>
          <a:p>
            <a:pPr lvl="0"/>
            <a:r>
              <a:rPr lang="en-US" dirty="0"/>
              <a:t>First subtitle</a:t>
            </a:r>
          </a:p>
          <a:p>
            <a:pPr lvl="1"/>
            <a:r>
              <a:rPr lang="en-US" dirty="0"/>
              <a:t>Second 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2017 Accenture. All rights reserved.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1" y="380999"/>
            <a:ext cx="5715001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381001" y="1828802"/>
            <a:ext cx="8572500" cy="4689475"/>
          </a:xfrm>
        </p:spPr>
        <p:txBody>
          <a:bodyPr/>
          <a:lstStyle>
            <a:lvl3pPr marL="514338" indent="-230182">
              <a:buFont typeface="Graphik" panose="020B0503030202060203" pitchFamily="34" charset="0"/>
              <a:buChar char="–"/>
              <a:defRPr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461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s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284723"/>
            <a:ext cx="5715000" cy="1086879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600" b="1" cap="all" baseline="0"/>
            </a:lvl1pPr>
            <a:lvl2pPr marL="0" indent="0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None/>
              <a:defRPr sz="2600" b="0" cap="all" baseline="0">
                <a:latin typeface="Arial Black" panose="020B0A04020102020204" pitchFamily="34" charset="0"/>
              </a:defRPr>
            </a:lvl2pPr>
            <a:lvl3pPr>
              <a:lnSpc>
                <a:spcPct val="75000"/>
              </a:lnSpc>
              <a:spcAft>
                <a:spcPts val="0"/>
              </a:spcAft>
              <a:defRPr sz="2400" cap="all" baseline="0">
                <a:latin typeface="+mj-lt"/>
              </a:defRPr>
            </a:lvl3pPr>
          </a:lstStyle>
          <a:p>
            <a:pPr lvl="0"/>
            <a:r>
              <a:rPr lang="en-US" dirty="0"/>
              <a:t>First subtitle</a:t>
            </a:r>
          </a:p>
          <a:p>
            <a:pPr lvl="1"/>
            <a:r>
              <a:rPr lang="en-US" dirty="0"/>
              <a:t>Second 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2017 Accenture. All rights reserved.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1" y="380999"/>
            <a:ext cx="5715001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381001" y="1828802"/>
            <a:ext cx="5715000" cy="4689475"/>
          </a:xfrm>
        </p:spPr>
        <p:txBody>
          <a:bodyPr/>
          <a:lstStyle>
            <a:lvl3pPr marL="514338" indent="-230182">
              <a:buFont typeface="Graphik" panose="020B0503030202060203" pitchFamily="34" charset="0"/>
              <a:buChar char="–"/>
              <a:defRPr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9"/>
          </p:nvPr>
        </p:nvSpPr>
        <p:spPr>
          <a:xfrm>
            <a:off x="6103621" y="1828804"/>
            <a:ext cx="5715000" cy="4689475"/>
          </a:xfrm>
        </p:spPr>
        <p:txBody>
          <a:bodyPr/>
          <a:lstStyle>
            <a:lvl3pPr marL="514338" indent="-230182">
              <a:buFont typeface="Graphik" panose="020B0503030202060203" pitchFamily="34" charset="0"/>
              <a:buChar char="–"/>
              <a:defRPr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116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Copyright 2017 Accenture. All rights reserved.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685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image" Target="../media/image10.emf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6.xml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1001"/>
            <a:ext cx="11430000" cy="1295401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28800"/>
            <a:ext cx="11430000" cy="4686300"/>
          </a:xfrm>
          <a:prstGeom prst="rect">
            <a:avLst/>
          </a:prstGeom>
        </p:spPr>
        <p:txBody>
          <a:bodyPr vert="horz" lIns="0" tIns="9144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8491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706" r:id="rId3"/>
  </p:sldLayoutIdLst>
  <p:hf hdr="0" dt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4000" b="0" kern="1200" cap="all" baseline="0">
          <a:solidFill>
            <a:schemeClr val="tx1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377" rtl="0" eaLnBrk="1" latinLnBrk="0" hangingPunct="1">
        <a:lnSpc>
          <a:spcPct val="85000"/>
        </a:lnSpc>
        <a:spcBef>
          <a:spcPts val="0"/>
        </a:spcBef>
        <a:buFont typeface="Arial" panose="020B0604020202020204" pitchFamily="34" charset="0"/>
        <a:buNone/>
        <a:defRPr sz="1800" b="0" kern="1200" cap="all" baseline="0">
          <a:solidFill>
            <a:schemeClr val="tx1"/>
          </a:solidFill>
          <a:latin typeface="Arial Black" panose="020B0A04020102020204" pitchFamily="34" charset="0"/>
          <a:ea typeface="+mn-ea"/>
          <a:cs typeface="Arial" panose="020B0604020202020204" pitchFamily="34" charset="0"/>
        </a:defRPr>
      </a:lvl1pPr>
      <a:lvl2pPr marL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73034" indent="-169858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46066" indent="-177796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Graphik" panose="020B0503030202060203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12750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24" userDrawn="1">
          <p15:clr>
            <a:srgbClr val="F26B43"/>
          </p15:clr>
        </p15:guide>
        <p15:guide id="2" pos="5640" userDrawn="1">
          <p15:clr>
            <a:srgbClr val="F26B43"/>
          </p15:clr>
        </p15:guide>
        <p15:guide id="4" userDrawn="1">
          <p15:clr>
            <a:srgbClr val="F26B43"/>
          </p15:clr>
        </p15:guide>
        <p15:guide id="5" orient="horz" pos="240" userDrawn="1">
          <p15:clr>
            <a:srgbClr val="F26B43"/>
          </p15:clr>
        </p15:guide>
        <p15:guide id="6" orient="horz" userDrawn="1">
          <p15:clr>
            <a:srgbClr val="F26B43"/>
          </p15:clr>
        </p15:guide>
        <p15:guide id="7" pos="7680" userDrawn="1">
          <p15:clr>
            <a:srgbClr val="F26B43"/>
          </p15:clr>
        </p15:guide>
        <p15:guide id="9" pos="240" userDrawn="1">
          <p15:clr>
            <a:srgbClr val="F26B43"/>
          </p15:clr>
        </p15:guide>
        <p15:guide id="10" orient="horz" pos="4224" userDrawn="1">
          <p15:clr>
            <a:srgbClr val="F26B43"/>
          </p15:clr>
        </p15:guide>
        <p15:guide id="11" pos="3840" userDrawn="1">
          <p15:clr>
            <a:srgbClr val="F26B43"/>
          </p15:clr>
        </p15:guide>
        <p15:guide id="13" pos="2040" userDrawn="1">
          <p15:clr>
            <a:srgbClr val="F26B43"/>
          </p15:clr>
        </p15:guide>
        <p15:guide id="14" pos="7440" userDrawn="1">
          <p15:clr>
            <a:srgbClr val="F26B43"/>
          </p15:clr>
        </p15:guide>
        <p15:guide id="15" orient="horz" pos="2232" userDrawn="1">
          <p15:clr>
            <a:srgbClr val="F26B43"/>
          </p15:clr>
        </p15:guide>
        <p15:guide id="16" orient="horz" pos="32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28800"/>
            <a:ext cx="11430000" cy="4686300"/>
          </a:xfrm>
          <a:prstGeom prst="rect">
            <a:avLst/>
          </a:prstGeom>
        </p:spPr>
        <p:txBody>
          <a:bodyPr vert="horz" lIns="0" tIns="9144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2" y="6519009"/>
            <a:ext cx="57149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Copyright © 2017 Accenture.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6202" y="6519009"/>
            <a:ext cx="3047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0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00" r:id="rId2"/>
    <p:sldLayoutId id="2147483701" r:id="rId3"/>
    <p:sldLayoutId id="2147483680" r:id="rId4"/>
    <p:sldLayoutId id="2147483707" r:id="rId5"/>
    <p:sldLayoutId id="2147483702" r:id="rId6"/>
    <p:sldLayoutId id="2147483664" r:id="rId7"/>
    <p:sldLayoutId id="2147483670" r:id="rId8"/>
  </p:sldLayoutIdLst>
  <p:hf hdr="0" dt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4000" b="0" kern="1200" cap="all" baseline="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55561" indent="0" algn="l" defTabSz="914377" rtl="0" eaLnBrk="1" latinLnBrk="0" hangingPunct="1">
        <a:lnSpc>
          <a:spcPct val="8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800" b="0" kern="1200" cap="none" baseline="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1pPr>
      <a:lvl2pPr marL="285744" indent="-230182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14338" indent="-230182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85783" indent="-171446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7229" indent="-177796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Graphik" panose="020B0503030202060203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674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55561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55561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5561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52" userDrawn="1">
          <p15:clr>
            <a:srgbClr val="F26B43"/>
          </p15:clr>
        </p15:guide>
        <p15:guide id="2" pos="5640" userDrawn="1">
          <p15:clr>
            <a:srgbClr val="F26B43"/>
          </p15:clr>
        </p15:guide>
        <p15:guide id="3" userDrawn="1">
          <p15:clr>
            <a:srgbClr val="F26B43"/>
          </p15:clr>
        </p15:guide>
        <p15:guide id="6" orient="horz" userDrawn="1">
          <p15:clr>
            <a:srgbClr val="F26B43"/>
          </p15:clr>
        </p15:guide>
        <p15:guide id="8" pos="7680" userDrawn="1">
          <p15:clr>
            <a:srgbClr val="F26B43"/>
          </p15:clr>
        </p15:guide>
        <p15:guide id="9" pos="240" userDrawn="1">
          <p15:clr>
            <a:srgbClr val="F26B43"/>
          </p15:clr>
        </p15:guide>
        <p15:guide id="10" orient="horz" pos="4224" userDrawn="1">
          <p15:clr>
            <a:srgbClr val="F26B43"/>
          </p15:clr>
        </p15:guide>
        <p15:guide id="11" pos="3840" userDrawn="1">
          <p15:clr>
            <a:srgbClr val="F26B43"/>
          </p15:clr>
        </p15:guide>
        <p15:guide id="13" pos="2040" userDrawn="1">
          <p15:clr>
            <a:srgbClr val="F26B43"/>
          </p15:clr>
        </p15:guide>
        <p15:guide id="14" pos="7440" userDrawn="1">
          <p15:clr>
            <a:srgbClr val="F26B43"/>
          </p15:clr>
        </p15:guide>
        <p15:guide id="16" orient="horz" pos="240" userDrawn="1">
          <p15:clr>
            <a:srgbClr val="F26B43"/>
          </p15:clr>
        </p15:guide>
        <p15:guide id="17" orient="horz" pos="410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1001"/>
            <a:ext cx="11430000" cy="1295401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76401"/>
            <a:ext cx="11430000" cy="4842607"/>
          </a:xfrm>
          <a:prstGeom prst="rect">
            <a:avLst/>
          </a:prstGeom>
        </p:spPr>
        <p:txBody>
          <a:bodyPr vert="horz" lIns="0" tIns="9144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2" y="6519009"/>
            <a:ext cx="57149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Copyright 2017 Accenture.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6202" y="6519009"/>
            <a:ext cx="3047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8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1" r:id="rId2"/>
    <p:sldLayoutId id="2147483709" r:id="rId3"/>
  </p:sldLayoutIdLst>
  <p:hf hdr="0" dt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6000" b="0" kern="1200" cap="all" baseline="0">
          <a:solidFill>
            <a:schemeClr val="tx1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57149" indent="0" algn="l" defTabSz="914377" rtl="0" eaLnBrk="1" latinLnBrk="0" hangingPunct="1">
        <a:lnSpc>
          <a:spcPct val="85000"/>
        </a:lnSpc>
        <a:spcBef>
          <a:spcPts val="0"/>
        </a:spcBef>
        <a:buFont typeface="Arial" panose="020B0604020202020204" pitchFamily="34" charset="0"/>
        <a:buNone/>
        <a:defRPr sz="1800" b="0" kern="1200" cap="all" baseline="0">
          <a:solidFill>
            <a:schemeClr val="tx1"/>
          </a:solidFill>
          <a:latin typeface="Arial Black" panose="020B0A04020102020204" pitchFamily="34" charset="0"/>
          <a:ea typeface="Arial Black" panose="020B0A04020102020204" pitchFamily="34" charset="0"/>
          <a:cs typeface="Arial" panose="020B0604020202020204" pitchFamily="34" charset="0"/>
        </a:defRPr>
      </a:lvl1pPr>
      <a:lvl2pPr marL="57149" indent="0" algn="l" defTabSz="914377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7149" indent="0" algn="l" defTabSz="914377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94" indent="-169858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00041" indent="-177796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Graphik" panose="020B0503030202060203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71486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55561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55561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5561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48" userDrawn="1">
          <p15:clr>
            <a:srgbClr val="F26B43"/>
          </p15:clr>
        </p15:guide>
        <p15:guide id="2" pos="5640" userDrawn="1">
          <p15:clr>
            <a:srgbClr val="F26B43"/>
          </p15:clr>
        </p15:guide>
        <p15:guide id="4" userDrawn="1">
          <p15:clr>
            <a:srgbClr val="F26B43"/>
          </p15:clr>
        </p15:guide>
        <p15:guide id="5" orient="horz" pos="240" userDrawn="1">
          <p15:clr>
            <a:srgbClr val="F26B43"/>
          </p15:clr>
        </p15:guide>
        <p15:guide id="6" orient="horz" userDrawn="1">
          <p15:clr>
            <a:srgbClr val="F26B43"/>
          </p15:clr>
        </p15:guide>
        <p15:guide id="7" pos="7680" userDrawn="1">
          <p15:clr>
            <a:srgbClr val="F26B43"/>
          </p15:clr>
        </p15:guide>
        <p15:guide id="9" pos="240" userDrawn="1">
          <p15:clr>
            <a:srgbClr val="F26B43"/>
          </p15:clr>
        </p15:guide>
        <p15:guide id="10" orient="horz" pos="4224" userDrawn="1">
          <p15:clr>
            <a:srgbClr val="F26B43"/>
          </p15:clr>
        </p15:guide>
        <p15:guide id="11" pos="3840" userDrawn="1">
          <p15:clr>
            <a:srgbClr val="F26B43"/>
          </p15:clr>
        </p15:guide>
        <p15:guide id="13" pos="2040" userDrawn="1">
          <p15:clr>
            <a:srgbClr val="F26B43"/>
          </p15:clr>
        </p15:guide>
        <p15:guide id="14" orient="horz" pos="2232" userDrawn="1">
          <p15:clr>
            <a:srgbClr val="F26B43"/>
          </p15:clr>
        </p15:guide>
        <p15:guide id="15" pos="7440" userDrawn="1">
          <p15:clr>
            <a:srgbClr val="F26B43"/>
          </p15:clr>
        </p15:guide>
        <p15:guide id="16" orient="horz" pos="4104" userDrawn="1">
          <p15:clr>
            <a:srgbClr val="F26B43"/>
          </p15:clr>
        </p15:guide>
        <p15:guide id="17" orient="horz" pos="32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1001"/>
            <a:ext cx="11430000" cy="1295401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28800"/>
            <a:ext cx="11430000" cy="4690206"/>
          </a:xfrm>
          <a:prstGeom prst="rect">
            <a:avLst/>
          </a:prstGeom>
        </p:spPr>
        <p:txBody>
          <a:bodyPr vert="horz" lIns="0" tIns="9144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2" y="6519009"/>
            <a:ext cx="57149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Copyright 2017 Accenture.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6202" y="6519009"/>
            <a:ext cx="3047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06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4" r:id="rId2"/>
    <p:sldLayoutId id="2147483703" r:id="rId3"/>
  </p:sldLayoutIdLst>
  <p:hf hdr="0" dt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4000" b="0" kern="1200" cap="all" baseline="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57149" indent="0" algn="l" defTabSz="914377" rtl="0" eaLnBrk="1" latinLnBrk="0" hangingPunct="1">
        <a:lnSpc>
          <a:spcPct val="85000"/>
        </a:lnSpc>
        <a:spcBef>
          <a:spcPts val="0"/>
        </a:spcBef>
        <a:buFont typeface="Arial" panose="020B0604020202020204" pitchFamily="34" charset="0"/>
        <a:buNone/>
        <a:defRPr sz="1800" b="0" kern="1200" cap="all" baseline="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1pPr>
      <a:lvl2pPr marL="57149" indent="0" algn="l" defTabSz="914377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7149" indent="0" algn="l" defTabSz="914377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94" indent="-169858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00041" indent="-177796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Graphik" panose="020B0503030202060203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71486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55561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n-lt"/>
          <a:ea typeface="+mn-ea"/>
          <a:cs typeface="+mn-cs"/>
        </a:defRPr>
      </a:lvl7pPr>
      <a:lvl8pPr marL="55561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5561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48" userDrawn="1">
          <p15:clr>
            <a:srgbClr val="F26B43"/>
          </p15:clr>
        </p15:guide>
        <p15:guide id="2" pos="5640" userDrawn="1">
          <p15:clr>
            <a:srgbClr val="F26B43"/>
          </p15:clr>
        </p15:guide>
        <p15:guide id="4" userDrawn="1">
          <p15:clr>
            <a:srgbClr val="F26B43"/>
          </p15:clr>
        </p15:guide>
        <p15:guide id="5" orient="horz" pos="240" userDrawn="1">
          <p15:clr>
            <a:srgbClr val="F26B43"/>
          </p15:clr>
        </p15:guide>
        <p15:guide id="6" orient="horz" userDrawn="1">
          <p15:clr>
            <a:srgbClr val="F26B43"/>
          </p15:clr>
        </p15:guide>
        <p15:guide id="7" pos="7680" userDrawn="1">
          <p15:clr>
            <a:srgbClr val="F26B43"/>
          </p15:clr>
        </p15:guide>
        <p15:guide id="9" pos="240" userDrawn="1">
          <p15:clr>
            <a:srgbClr val="F26B43"/>
          </p15:clr>
        </p15:guide>
        <p15:guide id="10" orient="horz" pos="4224" userDrawn="1">
          <p15:clr>
            <a:srgbClr val="F26B43"/>
          </p15:clr>
        </p15:guide>
        <p15:guide id="11" pos="3840" userDrawn="1">
          <p15:clr>
            <a:srgbClr val="F26B43"/>
          </p15:clr>
        </p15:guide>
        <p15:guide id="13" pos="2040" userDrawn="1">
          <p15:clr>
            <a:srgbClr val="F26B43"/>
          </p15:clr>
        </p15:guide>
        <p15:guide id="14" orient="horz" pos="2232" userDrawn="1">
          <p15:clr>
            <a:srgbClr val="F26B43"/>
          </p15:clr>
        </p15:guide>
        <p15:guide id="15" pos="7440" userDrawn="1">
          <p15:clr>
            <a:srgbClr val="F26B43"/>
          </p15:clr>
        </p15:guide>
        <p15:guide id="16" orient="horz" pos="4104" userDrawn="1">
          <p15:clr>
            <a:srgbClr val="F26B43"/>
          </p15:clr>
        </p15:guide>
        <p15:guide id="17" orient="horz" pos="32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28800"/>
            <a:ext cx="11430000" cy="4686300"/>
          </a:xfrm>
          <a:prstGeom prst="rect">
            <a:avLst/>
          </a:prstGeom>
        </p:spPr>
        <p:txBody>
          <a:bodyPr vert="horz" lIns="0" tIns="9144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2" y="6519009"/>
            <a:ext cx="57149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Copyright © 2019 Accenture.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6202" y="6519009"/>
            <a:ext cx="3047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8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</p:sldLayoutIdLst>
  <p:hf hdr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40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561" indent="0" algn="l" defTabSz="914377" rtl="0" eaLnBrk="1" latinLnBrk="0" hangingPunct="1">
        <a:lnSpc>
          <a:spcPct val="8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800" b="1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285744" indent="-230182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38" indent="-230182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83" indent="-171446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7229" indent="-177796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Graphik" panose="020B0503030202060203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674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55561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55561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5561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52">
          <p15:clr>
            <a:srgbClr val="F26B43"/>
          </p15:clr>
        </p15:guide>
        <p15:guide id="2" pos="5640">
          <p15:clr>
            <a:srgbClr val="F26B43"/>
          </p15:clr>
        </p15:guide>
        <p15:guide id="3">
          <p15:clr>
            <a:srgbClr val="F26B43"/>
          </p15:clr>
        </p15:guide>
        <p15:guide id="6" orient="horz">
          <p15:clr>
            <a:srgbClr val="F26B43"/>
          </p15:clr>
        </p15:guide>
        <p15:guide id="8" pos="7680">
          <p15:clr>
            <a:srgbClr val="F26B43"/>
          </p15:clr>
        </p15:guide>
        <p15:guide id="9" pos="240">
          <p15:clr>
            <a:srgbClr val="F26B43"/>
          </p15:clr>
        </p15:guide>
        <p15:guide id="10" orient="horz" pos="4224">
          <p15:clr>
            <a:srgbClr val="F26B43"/>
          </p15:clr>
        </p15:guide>
        <p15:guide id="11" pos="3840">
          <p15:clr>
            <a:srgbClr val="F26B43"/>
          </p15:clr>
        </p15:guide>
        <p15:guide id="13" pos="2040">
          <p15:clr>
            <a:srgbClr val="F26B43"/>
          </p15:clr>
        </p15:guide>
        <p15:guide id="14" pos="7440">
          <p15:clr>
            <a:srgbClr val="F26B43"/>
          </p15:clr>
        </p15:guide>
        <p15:guide id="16" orient="horz" pos="240">
          <p15:clr>
            <a:srgbClr val="F26B43"/>
          </p15:clr>
        </p15:guide>
        <p15:guide id="17" orient="horz" pos="410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ccenture_Technology" hidden="1"/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98" y="6243985"/>
            <a:ext cx="2024293" cy="333289"/>
          </a:xfrm>
          <a:prstGeom prst="rect">
            <a:avLst/>
          </a:prstGeom>
        </p:spPr>
      </p:pic>
      <p:pic>
        <p:nvPicPr>
          <p:cNvPr id="10" name="Accenture_Strategy" hidden="1"/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18" y="6243522"/>
            <a:ext cx="1728810" cy="328803"/>
          </a:xfrm>
          <a:prstGeom prst="rect">
            <a:avLst/>
          </a:prstGeom>
        </p:spPr>
      </p:pic>
      <p:pic>
        <p:nvPicPr>
          <p:cNvPr id="22" name="Accenture_Operations" hidden="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52728" y="6252513"/>
            <a:ext cx="1958068" cy="324500"/>
          </a:xfrm>
          <a:prstGeom prst="rect">
            <a:avLst/>
          </a:prstGeom>
        </p:spPr>
      </p:pic>
      <p:pic>
        <p:nvPicPr>
          <p:cNvPr id="27" name="Accenture_Mobility" hidden="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334963" y="6339423"/>
            <a:ext cx="2040630" cy="361414"/>
          </a:xfrm>
          <a:prstGeom prst="rect">
            <a:avLst/>
          </a:prstGeom>
        </p:spPr>
      </p:pic>
      <p:pic>
        <p:nvPicPr>
          <p:cNvPr id="25" name="Accenture_Interactive" hidden="1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38798" y="6341000"/>
            <a:ext cx="2041200" cy="360863"/>
          </a:xfrm>
          <a:prstGeom prst="rect">
            <a:avLst/>
          </a:prstGeom>
        </p:spPr>
      </p:pic>
      <p:pic>
        <p:nvPicPr>
          <p:cNvPr id="26" name="Accenture_Analytics" hidden="1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338798" y="6338829"/>
            <a:ext cx="2023200" cy="362168"/>
          </a:xfrm>
          <a:prstGeom prst="rect">
            <a:avLst/>
          </a:prstGeom>
        </p:spPr>
      </p:pic>
      <p:pic>
        <p:nvPicPr>
          <p:cNvPr id="7" name="Accenture_Digital" hidden="1"/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80" y="6246019"/>
            <a:ext cx="1545637" cy="331832"/>
          </a:xfrm>
          <a:prstGeom prst="rect">
            <a:avLst/>
          </a:prstGeom>
        </p:spPr>
      </p:pic>
      <p:pic>
        <p:nvPicPr>
          <p:cNvPr id="4" name="Accenture_Consulting"/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99" y="6244783"/>
            <a:ext cx="1942440" cy="330692"/>
          </a:xfrm>
          <a:prstGeom prst="rect">
            <a:avLst/>
          </a:prstGeom>
        </p:spPr>
      </p:pic>
      <p:grpSp>
        <p:nvGrpSpPr>
          <p:cNvPr id="14" name="Accenture_Master" hidden="1"/>
          <p:cNvGrpSpPr/>
          <p:nvPr userDrawn="1"/>
        </p:nvGrpSpPr>
        <p:grpSpPr>
          <a:xfrm>
            <a:off x="345019" y="6249814"/>
            <a:ext cx="957526" cy="276934"/>
            <a:chOff x="476250" y="397668"/>
            <a:chExt cx="2195577" cy="635000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758865" y="397668"/>
              <a:ext cx="206059" cy="214470"/>
            </a:xfrm>
            <a:custGeom>
              <a:avLst/>
              <a:gdLst>
                <a:gd name="T0" fmla="*/ 0 w 72"/>
                <a:gd name="T1" fmla="*/ 0 h 74"/>
                <a:gd name="T2" fmla="*/ 0 w 72"/>
                <a:gd name="T3" fmla="*/ 2 h 74"/>
                <a:gd name="T4" fmla="*/ 0 w 72"/>
                <a:gd name="T5" fmla="*/ 16 h 74"/>
                <a:gd name="T6" fmla="*/ 53 w 72"/>
                <a:gd name="T7" fmla="*/ 37 h 74"/>
                <a:gd name="T8" fmla="*/ 0 w 72"/>
                <a:gd name="T9" fmla="*/ 57 h 74"/>
                <a:gd name="T10" fmla="*/ 0 w 72"/>
                <a:gd name="T11" fmla="*/ 74 h 74"/>
                <a:gd name="T12" fmla="*/ 72 w 72"/>
                <a:gd name="T13" fmla="*/ 44 h 74"/>
                <a:gd name="T14" fmla="*/ 72 w 72"/>
                <a:gd name="T15" fmla="*/ 29 h 74"/>
                <a:gd name="T16" fmla="*/ 0 w 72"/>
                <a:gd name="T1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4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46" y="34"/>
                    <a:pt x="53" y="37"/>
                  </a:cubicBezTo>
                  <a:cubicBezTo>
                    <a:pt x="46" y="40"/>
                    <a:pt x="0" y="57"/>
                    <a:pt x="0" y="5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29"/>
                    <a:pt x="72" y="29"/>
                    <a:pt x="72" y="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pic>
          <p:nvPicPr>
            <p:cNvPr id="16" name="Accenture Black"/>
            <p:cNvPicPr>
              <a:picLocks noChangeAspect="1"/>
            </p:cNvPicPr>
            <p:nvPr userDrawn="1"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50" y="641561"/>
              <a:ext cx="2195577" cy="391107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018" y="332076"/>
            <a:ext cx="10027707" cy="776139"/>
          </a:xfrm>
          <a:prstGeom prst="rect">
            <a:avLst/>
          </a:prstGeom>
        </p:spPr>
        <p:txBody>
          <a:bodyPr vert="horz" lIns="0" tIns="0" rIns="130101" bIns="0" rtlCol="0" anchor="t" anchorCtr="0">
            <a:noAutofit/>
          </a:bodyPr>
          <a:lstStyle/>
          <a:p>
            <a:r>
              <a:rPr lang="en-US"/>
              <a:t>CONTENT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018" y="1764072"/>
            <a:ext cx="11491383" cy="42938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9375" y="6381686"/>
            <a:ext cx="334195" cy="19228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 b="1" i="0">
                <a:solidFill>
                  <a:schemeClr val="tx2"/>
                </a:solidFill>
                <a:latin typeface="Arial Bold" charset="0"/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3"/>
          <p:cNvSpPr txBox="1"/>
          <p:nvPr userDrawn="1"/>
        </p:nvSpPr>
        <p:spPr>
          <a:xfrm>
            <a:off x="8890366" y="6407924"/>
            <a:ext cx="2728956" cy="3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815350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7674" algn="l" defTabSz="815350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350" algn="l" defTabSz="815350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023" algn="l" defTabSz="815350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0697" algn="l" defTabSz="815350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8372" algn="l" defTabSz="815350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6046" algn="l" defTabSz="815350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3719" algn="l" defTabSz="815350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1394" algn="l" defTabSz="815350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71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Copyright © 2019 Accenture  All rights reserved.   </a:t>
            </a:r>
            <a:r>
              <a:rPr lang="en-AU" sz="800" b="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AU" sz="1000" b="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|</a:t>
            </a:r>
          </a:p>
          <a:p>
            <a:pPr marL="0" algn="ctr" defTabSz="1087106" rtl="0" eaLnBrk="1" latinLnBrk="0" hangingPunct="1"/>
            <a:endParaRPr lang="en-AU" sz="900" b="0" i="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25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3" r:id="rId13"/>
    <p:sldLayoutId id="2147483734" r:id="rId14"/>
  </p:sldLayoutIdLst>
  <p:hf hdr="0" ftr="0" dt="0"/>
  <p:txStyles>
    <p:titleStyle>
      <a:lvl1pPr algn="l" defTabSz="1734634" rtl="0" eaLnBrk="1" latinLnBrk="0" hangingPunct="1">
        <a:lnSpc>
          <a:spcPct val="80000"/>
        </a:lnSpc>
        <a:spcBef>
          <a:spcPct val="0"/>
        </a:spcBef>
        <a:buNone/>
        <a:defRPr sz="3200" b="0" i="0" kern="1200" cap="all" spc="-133" baseline="0">
          <a:solidFill>
            <a:schemeClr val="accent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734634" rtl="0" eaLnBrk="1" latinLnBrk="0" hangingPunct="1">
        <a:lnSpc>
          <a:spcPct val="90000"/>
        </a:lnSpc>
        <a:spcBef>
          <a:spcPts val="800"/>
        </a:spcBef>
        <a:buFont typeface="Arial" charset="0"/>
        <a:buNone/>
        <a:defRPr sz="1800" b="1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1pPr>
      <a:lvl2pPr marL="182875" indent="-182875" algn="l" defTabSz="1734634" rtl="0" eaLnBrk="1" latinLnBrk="0" hangingPunct="1">
        <a:lnSpc>
          <a:spcPct val="90000"/>
        </a:lnSpc>
        <a:spcBef>
          <a:spcPts val="800"/>
        </a:spcBef>
        <a:buFont typeface="Arial" charset="0"/>
        <a:buChar char="•"/>
        <a:defRPr sz="1800" b="1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2pPr>
      <a:lvl3pPr marL="365751" indent="-182875" algn="l" defTabSz="1734634" rtl="0" eaLnBrk="1" latinLnBrk="0" hangingPunct="1">
        <a:lnSpc>
          <a:spcPct val="90000"/>
        </a:lnSpc>
        <a:spcBef>
          <a:spcPts val="800"/>
        </a:spcBef>
        <a:buFont typeface="Arial" charset="0"/>
        <a:buChar char="•"/>
        <a:defRPr sz="1800" b="1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3pPr>
      <a:lvl4pPr marL="0" indent="0" algn="l" defTabSz="1734634" rtl="0" eaLnBrk="1" latinLnBrk="0" hangingPunct="1">
        <a:lnSpc>
          <a:spcPct val="90000"/>
        </a:lnSpc>
        <a:spcBef>
          <a:spcPts val="800"/>
        </a:spcBef>
        <a:buFont typeface="Arial" charset="0"/>
        <a:buNone/>
        <a:defRPr sz="1800" b="0" i="0" kern="1200" cap="none" baseline="0">
          <a:solidFill>
            <a:schemeClr val="tx2"/>
          </a:solidFill>
          <a:latin typeface="+mn-lt"/>
          <a:ea typeface="Arial Black" charset="0"/>
          <a:cs typeface="Arial Black" charset="0"/>
        </a:defRPr>
      </a:lvl4pPr>
      <a:lvl5pPr marL="182875" indent="-182875" algn="l" defTabSz="1734634" rtl="0" eaLnBrk="1" latinLnBrk="0" hangingPunct="1">
        <a:lnSpc>
          <a:spcPct val="90000"/>
        </a:lnSpc>
        <a:spcBef>
          <a:spcPts val="800"/>
        </a:spcBef>
        <a:buFont typeface="Arial" charset="0"/>
        <a:buChar char="•"/>
        <a:defRPr sz="1800" b="0" i="0" kern="1200" cap="none" baseline="0">
          <a:solidFill>
            <a:schemeClr val="tx2"/>
          </a:solidFill>
          <a:latin typeface="+mn-lt"/>
          <a:ea typeface="Arial Black" charset="0"/>
          <a:cs typeface="Arial Black" charset="0"/>
        </a:defRPr>
      </a:lvl5pPr>
      <a:lvl6pPr marL="365751" indent="-182875" algn="l" defTabSz="1734634" rtl="0" eaLnBrk="1" latinLnBrk="0" hangingPunct="1">
        <a:lnSpc>
          <a:spcPct val="90000"/>
        </a:lnSpc>
        <a:spcBef>
          <a:spcPts val="800"/>
        </a:spcBef>
        <a:buFont typeface="Arial" charset="0"/>
        <a:buChar char="•"/>
        <a:defRPr sz="2133" b="1" i="0" kern="1200" cap="none" baseline="0">
          <a:solidFill>
            <a:schemeClr val="tx2"/>
          </a:solidFill>
          <a:latin typeface="Arial Bold" charset="0"/>
          <a:ea typeface="Arial Bold" charset="0"/>
          <a:cs typeface="Arial Bold" charset="0"/>
        </a:defRPr>
      </a:lvl6pPr>
      <a:lvl7pPr marL="0" indent="0" algn="l" defTabSz="1734634" rtl="0" eaLnBrk="1" latinLnBrk="0" hangingPunct="1">
        <a:lnSpc>
          <a:spcPct val="90000"/>
        </a:lnSpc>
        <a:spcBef>
          <a:spcPts val="800"/>
        </a:spcBef>
        <a:buFont typeface="Arial" charset="0"/>
        <a:buNone/>
        <a:defRPr sz="1867" b="1" i="0" kern="1200" cap="none" baseline="0">
          <a:solidFill>
            <a:schemeClr val="tx1"/>
          </a:solidFill>
          <a:latin typeface="Arial Bold" charset="0"/>
          <a:ea typeface="Arial Bold" charset="0"/>
          <a:cs typeface="Arial Bold" charset="0"/>
        </a:defRPr>
      </a:lvl7pPr>
      <a:lvl8pPr marL="182875" indent="-182875" algn="l" defTabSz="1734634" rtl="0" eaLnBrk="1" latinLnBrk="0" hangingPunct="1">
        <a:lnSpc>
          <a:spcPct val="90000"/>
        </a:lnSpc>
        <a:spcBef>
          <a:spcPts val="800"/>
        </a:spcBef>
        <a:buFont typeface="Arial" charset="0"/>
        <a:buChar char="•"/>
        <a:defRPr sz="1867" b="1" i="0" kern="1200" cap="none" baseline="0">
          <a:solidFill>
            <a:schemeClr val="tx1"/>
          </a:solidFill>
          <a:latin typeface="Arial Bold" charset="0"/>
          <a:ea typeface="Arial Bold" charset="0"/>
          <a:cs typeface="Arial Bold" charset="0"/>
        </a:defRPr>
      </a:lvl8pPr>
      <a:lvl9pPr marL="365751" indent="-182875" algn="l" defTabSz="1734634" rtl="0" eaLnBrk="1" latinLnBrk="0" hangingPunct="1">
        <a:lnSpc>
          <a:spcPct val="90000"/>
        </a:lnSpc>
        <a:spcBef>
          <a:spcPts val="800"/>
        </a:spcBef>
        <a:buFont typeface="Arial" charset="0"/>
        <a:buChar char="•"/>
        <a:defRPr sz="1867" b="1" i="0" kern="1200" cap="none" baseline="0">
          <a:solidFill>
            <a:schemeClr val="tx1"/>
          </a:solidFill>
          <a:latin typeface="Arial Bold" charset="0"/>
          <a:ea typeface="Arial Black" charset="0"/>
          <a:cs typeface="Arial Black" charset="0"/>
        </a:defRPr>
      </a:lvl9pPr>
    </p:bodyStyle>
    <p:otherStyle>
      <a:defPPr>
        <a:defRPr lang="en-US"/>
      </a:defPPr>
      <a:lvl1pPr marL="0" algn="l" defTabSz="1734634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67317" algn="l" defTabSz="1734634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34634" algn="l" defTabSz="1734634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01951" algn="l" defTabSz="1734634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469269" algn="l" defTabSz="1734634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336586" algn="l" defTabSz="1734634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03903" algn="l" defTabSz="1734634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071220" algn="l" defTabSz="1734634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6938537" algn="l" defTabSz="1734634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05">
          <p15:clr>
            <a:srgbClr val="F26B43"/>
          </p15:clr>
        </p15:guide>
        <p15:guide id="2" pos="1152">
          <p15:clr>
            <a:srgbClr val="F26B43"/>
          </p15:clr>
        </p15:guide>
        <p15:guide id="3" pos="211">
          <p15:clr>
            <a:srgbClr val="F26B43"/>
          </p15:clr>
        </p15:guide>
        <p15:guide id="5" orient="horz" pos="2610">
          <p15:clr>
            <a:srgbClr val="F26B43"/>
          </p15:clr>
        </p15:guide>
        <p15:guide id="7" orient="horz" pos="204">
          <p15:clr>
            <a:srgbClr val="F26B43"/>
          </p15:clr>
        </p15:guide>
        <p15:guide id="8" orient="horz" pos="3816">
          <p15:clr>
            <a:srgbClr val="F26B43"/>
          </p15:clr>
        </p15:guide>
        <p15:guide id="9" orient="horz" pos="1111">
          <p15:clr>
            <a:srgbClr val="F26B43"/>
          </p15:clr>
        </p15:guide>
        <p15:guide id="11" pos="7468">
          <p15:clr>
            <a:srgbClr val="F26B43"/>
          </p15:clr>
        </p15:guide>
        <p15:guide id="12" pos="1872">
          <p15:clr>
            <a:srgbClr val="F26B43"/>
          </p15:clr>
        </p15:guide>
        <p15:guide id="13" pos="4884">
          <p15:clr>
            <a:srgbClr val="F26B43"/>
          </p15:clr>
        </p15:guide>
        <p15:guide id="14" pos="5604">
          <p15:clr>
            <a:srgbClr val="F26B43"/>
          </p15:clr>
        </p15:guide>
        <p15:guide id="15" pos="2088">
          <p15:clr>
            <a:srgbClr val="F26B43"/>
          </p15:clr>
        </p15:guide>
        <p15:guide id="16" pos="3954">
          <p15:clr>
            <a:srgbClr val="F26B43"/>
          </p15:clr>
        </p15:guide>
        <p15:guide id="17" pos="6534">
          <p15:clr>
            <a:srgbClr val="F26B43"/>
          </p15:clr>
        </p15:guide>
        <p15:guide id="18" pos="930">
          <p15:clr>
            <a:srgbClr val="F26B43"/>
          </p15:clr>
        </p15:guide>
        <p15:guide id="19" pos="2802">
          <p15:clr>
            <a:srgbClr val="F26B43"/>
          </p15:clr>
        </p15:guide>
        <p15:guide id="20" pos="3024">
          <p15:clr>
            <a:srgbClr val="F26B43"/>
          </p15:clr>
        </p15:guide>
        <p15:guide id="21" pos="3738">
          <p15:clr>
            <a:srgbClr val="F26B43"/>
          </p15:clr>
        </p15:guide>
        <p15:guide id="22" pos="4668">
          <p15:clr>
            <a:srgbClr val="F26B43"/>
          </p15:clr>
        </p15:guide>
        <p15:guide id="23" pos="5820">
          <p15:clr>
            <a:srgbClr val="F26B43"/>
          </p15:clr>
        </p15:guide>
        <p15:guide id="24" pos="6750">
          <p15:clr>
            <a:srgbClr val="F26B43"/>
          </p15:clr>
        </p15:guide>
        <p15:guide id="25" orient="horz" pos="1410">
          <p15:clr>
            <a:srgbClr val="F26B43"/>
          </p15:clr>
        </p15:guide>
        <p15:guide id="26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E00FF"/>
            </a:gs>
            <a:gs pos="100000">
              <a:srgbClr val="38008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0159341" y="399112"/>
            <a:ext cx="1664208" cy="446694"/>
            <a:chOff x="9638475" y="1219200"/>
            <a:chExt cx="1389888" cy="3730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8475" y="1372165"/>
              <a:ext cx="1389888" cy="220098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0448925" y="1219200"/>
              <a:ext cx="136525" cy="147638"/>
            </a:xfrm>
            <a:custGeom>
              <a:avLst/>
              <a:gdLst>
                <a:gd name="T0" fmla="*/ 0 w 86"/>
                <a:gd name="T1" fmla="*/ 66 h 93"/>
                <a:gd name="T2" fmla="*/ 50 w 86"/>
                <a:gd name="T3" fmla="*/ 47 h 93"/>
                <a:gd name="T4" fmla="*/ 0 w 86"/>
                <a:gd name="T5" fmla="*/ 27 h 93"/>
                <a:gd name="T6" fmla="*/ 0 w 86"/>
                <a:gd name="T7" fmla="*/ 0 h 93"/>
                <a:gd name="T8" fmla="*/ 86 w 86"/>
                <a:gd name="T9" fmla="*/ 35 h 93"/>
                <a:gd name="T10" fmla="*/ 86 w 86"/>
                <a:gd name="T11" fmla="*/ 57 h 93"/>
                <a:gd name="T12" fmla="*/ 0 w 86"/>
                <a:gd name="T13" fmla="*/ 93 h 93"/>
                <a:gd name="T14" fmla="*/ 0 w 86"/>
                <a:gd name="T15" fmla="*/ 6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3">
                  <a:moveTo>
                    <a:pt x="0" y="66"/>
                  </a:moveTo>
                  <a:lnTo>
                    <a:pt x="50" y="4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6" y="35"/>
                  </a:lnTo>
                  <a:lnTo>
                    <a:pt x="86" y="57"/>
                  </a:lnTo>
                  <a:lnTo>
                    <a:pt x="0" y="9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latin typeface="Graphik" panose="020B0503030202060203" pitchFamily="34" charset="77"/>
              </a:endParaRPr>
            </a:p>
          </p:txBody>
        </p:sp>
      </p:grpSp>
      <p:sp>
        <p:nvSpPr>
          <p:cNvPr id="20" name="Freeform 10">
            <a:extLst>
              <a:ext uri="{FF2B5EF4-FFF2-40B4-BE49-F238E27FC236}">
                <a16:creationId xmlns:a16="http://schemas.microsoft.com/office/drawing/2014/main" id="{E95A6CFC-6022-442C-AA1B-A88F0FBCF53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92374" y="2286000"/>
            <a:ext cx="3468611" cy="3686619"/>
          </a:xfrm>
          <a:custGeom>
            <a:avLst/>
            <a:gdLst>
              <a:gd name="T0" fmla="*/ 0 w 1411"/>
              <a:gd name="T1" fmla="*/ 0 h 1464"/>
              <a:gd name="T2" fmla="*/ 0 w 1411"/>
              <a:gd name="T3" fmla="*/ 320 h 1464"/>
              <a:gd name="T4" fmla="*/ 1017 w 1411"/>
              <a:gd name="T5" fmla="*/ 732 h 1464"/>
              <a:gd name="T6" fmla="*/ 0 w 1411"/>
              <a:gd name="T7" fmla="*/ 1145 h 1464"/>
              <a:gd name="T8" fmla="*/ 0 w 1411"/>
              <a:gd name="T9" fmla="*/ 1464 h 1464"/>
              <a:gd name="T10" fmla="*/ 1411 w 1411"/>
              <a:gd name="T11" fmla="*/ 892 h 1464"/>
              <a:gd name="T12" fmla="*/ 1411 w 1411"/>
              <a:gd name="T13" fmla="*/ 572 h 1464"/>
              <a:gd name="T14" fmla="*/ 0 w 1411"/>
              <a:gd name="T15" fmla="*/ 0 h 1464"/>
              <a:gd name="T16" fmla="*/ 21 w 1411"/>
              <a:gd name="T17" fmla="*/ 1159 h 1464"/>
              <a:gd name="T18" fmla="*/ 1025 w 1411"/>
              <a:gd name="T19" fmla="*/ 752 h 1464"/>
              <a:gd name="T20" fmla="*/ 1074 w 1411"/>
              <a:gd name="T21" fmla="*/ 732 h 1464"/>
              <a:gd name="T22" fmla="*/ 1025 w 1411"/>
              <a:gd name="T23" fmla="*/ 713 h 1464"/>
              <a:gd name="T24" fmla="*/ 21 w 1411"/>
              <a:gd name="T25" fmla="*/ 306 h 1464"/>
              <a:gd name="T26" fmla="*/ 21 w 1411"/>
              <a:gd name="T27" fmla="*/ 32 h 1464"/>
              <a:gd name="T28" fmla="*/ 1390 w 1411"/>
              <a:gd name="T29" fmla="*/ 587 h 1464"/>
              <a:gd name="T30" fmla="*/ 1390 w 1411"/>
              <a:gd name="T31" fmla="*/ 878 h 1464"/>
              <a:gd name="T32" fmla="*/ 21 w 1411"/>
              <a:gd name="T33" fmla="*/ 1433 h 1464"/>
              <a:gd name="T34" fmla="*/ 21 w 1411"/>
              <a:gd name="T35" fmla="*/ 1159 h 1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11" h="1464">
                <a:moveTo>
                  <a:pt x="0" y="0"/>
                </a:moveTo>
                <a:lnTo>
                  <a:pt x="0" y="320"/>
                </a:lnTo>
                <a:lnTo>
                  <a:pt x="1017" y="732"/>
                </a:lnTo>
                <a:lnTo>
                  <a:pt x="0" y="1145"/>
                </a:lnTo>
                <a:lnTo>
                  <a:pt x="0" y="1464"/>
                </a:lnTo>
                <a:lnTo>
                  <a:pt x="1411" y="892"/>
                </a:lnTo>
                <a:lnTo>
                  <a:pt x="1411" y="572"/>
                </a:lnTo>
                <a:lnTo>
                  <a:pt x="0" y="0"/>
                </a:lnTo>
                <a:close/>
                <a:moveTo>
                  <a:pt x="21" y="1159"/>
                </a:moveTo>
                <a:lnTo>
                  <a:pt x="1025" y="752"/>
                </a:lnTo>
                <a:lnTo>
                  <a:pt x="1074" y="732"/>
                </a:lnTo>
                <a:lnTo>
                  <a:pt x="1025" y="713"/>
                </a:lnTo>
                <a:lnTo>
                  <a:pt x="21" y="306"/>
                </a:lnTo>
                <a:lnTo>
                  <a:pt x="21" y="32"/>
                </a:lnTo>
                <a:lnTo>
                  <a:pt x="1390" y="587"/>
                </a:lnTo>
                <a:lnTo>
                  <a:pt x="1390" y="878"/>
                </a:lnTo>
                <a:lnTo>
                  <a:pt x="21" y="1433"/>
                </a:lnTo>
                <a:lnTo>
                  <a:pt x="21" y="11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 dirty="0">
              <a:latin typeface="Graphik" panose="020B0503030202060203" pitchFamily="34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46113C-9CB0-439A-8647-2EE69CC05C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National council of child support directors</a:t>
            </a:r>
            <a:br>
              <a:rPr lang="en-US" sz="4400" dirty="0"/>
            </a:br>
            <a:r>
              <a:rPr lang="en-US" sz="2800" dirty="0"/>
              <a:t>September 9, 2019</a:t>
            </a:r>
          </a:p>
        </p:txBody>
      </p:sp>
    </p:spTree>
    <p:extLst>
      <p:ext uri="{BB962C8B-B14F-4D97-AF65-F5344CB8AC3E}">
        <p14:creationId xmlns:p14="http://schemas.microsoft.com/office/powerpoint/2010/main" val="55591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80502D-5260-584E-8D8E-1220A8A46E20}"/>
              </a:ext>
            </a:extLst>
          </p:cNvPr>
          <p:cNvSpPr/>
          <p:nvPr/>
        </p:nvSpPr>
        <p:spPr>
          <a:xfrm>
            <a:off x="8348472" y="3922776"/>
            <a:ext cx="3723877" cy="2441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40AA7E02-0054-7E40-9E39-0BF27DFCDE5D}"/>
              </a:ext>
            </a:extLst>
          </p:cNvPr>
          <p:cNvSpPr txBox="1">
            <a:spLocks/>
          </p:cNvSpPr>
          <p:nvPr/>
        </p:nvSpPr>
        <p:spPr>
          <a:xfrm>
            <a:off x="8458200" y="3874571"/>
            <a:ext cx="3668684" cy="25262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lang="en-US" sz="1300" b="0" i="0" kern="1200" cap="none" baseline="0">
                <a:solidFill>
                  <a:schemeClr val="tx1"/>
                </a:solidFill>
                <a:latin typeface="Graphik Semibold" panose="020B0703030202060203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100" b="0" i="0" kern="1200" cap="none" baseline="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Arial" panose="020B0604020202020204" pitchFamily="34" charset="0"/>
              </a:defRPr>
            </a:lvl2pPr>
            <a:lvl3pPr marL="180975" indent="-180975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defRPr>
            </a:lvl3pPr>
            <a:lvl4pPr marL="361950" indent="-168275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defRPr>
            </a:lvl4pPr>
            <a:lvl5pPr marL="542925" indent="-176213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defRPr>
            </a:lvl5pPr>
            <a:lvl6pPr marL="512750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69F4FB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Arial" panose="020B0604020202020204" pitchFamily="34" charset="0"/>
              </a:rPr>
              <a:t>03</a:t>
            </a:r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raphik Light" panose="020B0403030202060203" pitchFamily="34" charset="77"/>
                <a:ea typeface="+mn-ea"/>
                <a:cs typeface="Arial" panose="020B0604020202020204" pitchFamily="34" charset="0"/>
              </a:rPr>
              <a:t>Increased efficiency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raphik Light" panose="020B0403030202060203" pitchFamily="34" charset="77"/>
              </a:rPr>
              <a:t> leads to better relationships between agencies and the families they serve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02B93"/>
              </a:solidFill>
              <a:effectLst/>
              <a:uLnTx/>
              <a:uFillTx/>
              <a:latin typeface="Graphik Semibold" panose="020B0703030202060203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Picture 21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20B784CB-1182-6F47-AB60-D6A7D06FEB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</a:blip>
          <a:srcRect l="17057" t="10259" r="44885" b="11552"/>
          <a:stretch/>
        </p:blipFill>
        <p:spPr>
          <a:xfrm>
            <a:off x="8318381" y="-30930"/>
            <a:ext cx="3983347" cy="4114260"/>
          </a:xfrm>
          <a:prstGeom prst="ellipse">
            <a:avLst/>
          </a:prstGeom>
          <a:effectLst>
            <a:softEdge rad="762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84D321-6323-9346-9D17-DE8A4C910340}"/>
              </a:ext>
            </a:extLst>
          </p:cNvPr>
          <p:cNvSpPr/>
          <p:nvPr/>
        </p:nvSpPr>
        <p:spPr>
          <a:xfrm>
            <a:off x="173736" y="3923339"/>
            <a:ext cx="3566160" cy="2441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7FF49A-95B8-9842-A718-704FFA77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© 2019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B80464-3443-3948-A0AF-21D01600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AC08D-23A9-440E-BCB9-AA1E9877CC3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EDFCE22-C360-7A48-A50D-2FDF5DE1FE5B}"/>
              </a:ext>
            </a:extLst>
          </p:cNvPr>
          <p:cNvSpPr txBox="1">
            <a:spLocks/>
          </p:cNvSpPr>
          <p:nvPr/>
        </p:nvSpPr>
        <p:spPr>
          <a:xfrm>
            <a:off x="267700" y="3874571"/>
            <a:ext cx="3313700" cy="25262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lang="en-US" sz="1300" b="0" i="0" kern="1200" cap="none" baseline="0">
                <a:solidFill>
                  <a:schemeClr val="tx1"/>
                </a:solidFill>
                <a:latin typeface="Graphik Semibold" panose="020B0703030202060203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100" b="0" i="0" kern="1200" cap="none" baseline="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Arial" panose="020B0604020202020204" pitchFamily="34" charset="0"/>
              </a:defRPr>
            </a:lvl2pPr>
            <a:lvl3pPr marL="180975" indent="-180975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defRPr>
            </a:lvl3pPr>
            <a:lvl4pPr marL="361950" indent="-168275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defRPr>
            </a:lvl4pPr>
            <a:lvl5pPr marL="542925" indent="-176213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defRPr>
            </a:lvl5pPr>
            <a:lvl6pPr marL="512750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69F4FB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Arial" panose="020B0604020202020204" pitchFamily="34" charset="0"/>
              </a:rPr>
              <a:t>01</a:t>
            </a:r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raphik Light" panose="020B0403030202060203" pitchFamily="34" charset="77"/>
              </a:rPr>
              <a:t>Outcomes are better with both parents engaged in the lives of their children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3BC26F4-494A-B748-9CB8-5F7239E9E8AA}"/>
              </a:ext>
            </a:extLst>
          </p:cNvPr>
          <p:cNvCxnSpPr>
            <a:cxnSpLocks/>
          </p:cNvCxnSpPr>
          <p:nvPr/>
        </p:nvCxnSpPr>
        <p:spPr>
          <a:xfrm>
            <a:off x="483435" y="1239353"/>
            <a:ext cx="11708565" cy="0"/>
          </a:xfrm>
          <a:prstGeom prst="line">
            <a:avLst/>
          </a:prstGeom>
          <a:noFill/>
          <a:ln w="12700" cap="flat" cmpd="sng" algn="ctr">
            <a:solidFill>
              <a:srgbClr val="6AF5FB"/>
            </a:solidFill>
            <a:prstDash val="solid"/>
            <a:miter lim="800000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F9F611B-CC7B-B947-AA05-53743D1122E6}"/>
              </a:ext>
            </a:extLst>
          </p:cNvPr>
          <p:cNvSpPr/>
          <p:nvPr/>
        </p:nvSpPr>
        <p:spPr>
          <a:xfrm>
            <a:off x="4261105" y="3923339"/>
            <a:ext cx="3669790" cy="2441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CDC3A31-6D50-EE47-A997-76662F5BA7E9}"/>
              </a:ext>
            </a:extLst>
          </p:cNvPr>
          <p:cNvSpPr txBox="1">
            <a:spLocks/>
          </p:cNvSpPr>
          <p:nvPr/>
        </p:nvSpPr>
        <p:spPr>
          <a:xfrm>
            <a:off x="4364736" y="3874571"/>
            <a:ext cx="3566159" cy="25262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lang="en-US" sz="1300" b="0" i="0" kern="1200" cap="none" baseline="0">
                <a:solidFill>
                  <a:schemeClr val="tx1"/>
                </a:solidFill>
                <a:latin typeface="Graphik Semibold" panose="020B0703030202060203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100" b="0" i="0" kern="1200" cap="none" baseline="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Arial" panose="020B0604020202020204" pitchFamily="34" charset="0"/>
              </a:defRPr>
            </a:lvl2pPr>
            <a:lvl3pPr marL="180975" indent="-180975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defRPr>
            </a:lvl3pPr>
            <a:lvl4pPr marL="361950" indent="-168275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defRPr>
            </a:lvl4pPr>
            <a:lvl5pPr marL="542925" indent="-176213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defRPr>
            </a:lvl5pPr>
            <a:lvl6pPr marL="512750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69F4FB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Arial" panose="020B0604020202020204" pitchFamily="34" charset="0"/>
              </a:rPr>
              <a:t>02</a:t>
            </a:r>
          </a:p>
          <a:p>
            <a:pPr lvl="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raphik Light" panose="020B0403030202060203" pitchFamily="34" charset="77"/>
              </a:rPr>
              <a:t>Empower NCPs to be the best version of themselves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397914-548A-3B4D-A6A3-3F84C9AD7CDD}"/>
              </a:ext>
            </a:extLst>
          </p:cNvPr>
          <p:cNvSpPr/>
          <p:nvPr/>
        </p:nvSpPr>
        <p:spPr>
          <a:xfrm>
            <a:off x="381002" y="1268850"/>
            <a:ext cx="7772398" cy="101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defRPr/>
            </a:pPr>
            <a:r>
              <a:rPr lang="en-US" sz="3600" dirty="0">
                <a:solidFill>
                  <a:prstClr val="black"/>
                </a:solidFill>
                <a:latin typeface="Graphik Medium" panose="020B0503030202060203" pitchFamily="34" charset="77"/>
                <a:cs typeface="Arial" panose="020B0604020202020204" pitchFamily="34" charset="0"/>
              </a:rPr>
              <a:t>Guiding principles</a:t>
            </a:r>
          </a:p>
          <a:p>
            <a:pPr lvl="0" defTabSz="914377">
              <a:lnSpc>
                <a:spcPct val="110000"/>
              </a:lnSpc>
              <a:spcAft>
                <a:spcPts val="1500"/>
              </a:spcAft>
              <a:defRPr/>
            </a:pPr>
            <a:r>
              <a:rPr lang="en-US" sz="2400" dirty="0">
                <a:solidFill>
                  <a:srgbClr val="5F0095"/>
                </a:solidFill>
                <a:latin typeface="Graphik Thin" panose="020B0203030202060203" pitchFamily="34" charset="77"/>
                <a:cs typeface="Arial" panose="020B0604020202020204" pitchFamily="34" charset="0"/>
              </a:rPr>
              <a:t>How we approach Child Support</a:t>
            </a:r>
          </a:p>
        </p:txBody>
      </p:sp>
    </p:spTree>
    <p:extLst>
      <p:ext uri="{BB962C8B-B14F-4D97-AF65-F5344CB8AC3E}">
        <p14:creationId xmlns:p14="http://schemas.microsoft.com/office/powerpoint/2010/main" val="141169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20B784CB-1182-6F47-AB60-D6A7D06FEB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</a:blip>
          <a:srcRect l="17057" t="10259" r="44885" b="11552"/>
          <a:stretch/>
        </p:blipFill>
        <p:spPr>
          <a:xfrm>
            <a:off x="8318381" y="-30930"/>
            <a:ext cx="3983347" cy="4114260"/>
          </a:xfrm>
          <a:prstGeom prst="ellipse">
            <a:avLst/>
          </a:prstGeom>
          <a:effectLst>
            <a:softEdge rad="762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84D321-6323-9346-9D17-DE8A4C910340}"/>
              </a:ext>
            </a:extLst>
          </p:cNvPr>
          <p:cNvSpPr/>
          <p:nvPr/>
        </p:nvSpPr>
        <p:spPr>
          <a:xfrm>
            <a:off x="173736" y="3923339"/>
            <a:ext cx="3566160" cy="2441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80502D-5260-584E-8D8E-1220A8A46E20}"/>
              </a:ext>
            </a:extLst>
          </p:cNvPr>
          <p:cNvSpPr/>
          <p:nvPr/>
        </p:nvSpPr>
        <p:spPr>
          <a:xfrm>
            <a:off x="8397240" y="3923339"/>
            <a:ext cx="3566160" cy="2441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7FF49A-95B8-9842-A718-704FFA77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© 2019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B80464-3443-3948-A0AF-21D01600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AC08D-23A9-440E-BCB9-AA1E9877CC3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40AA7E02-0054-7E40-9E39-0BF27DFCDE5D}"/>
              </a:ext>
            </a:extLst>
          </p:cNvPr>
          <p:cNvSpPr txBox="1">
            <a:spLocks/>
          </p:cNvSpPr>
          <p:nvPr/>
        </p:nvSpPr>
        <p:spPr>
          <a:xfrm>
            <a:off x="8538556" y="3874571"/>
            <a:ext cx="3385744" cy="25262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lang="en-US" sz="1300" b="0" i="0" kern="1200" cap="none" baseline="0">
                <a:solidFill>
                  <a:schemeClr val="tx1"/>
                </a:solidFill>
                <a:latin typeface="Graphik Semibold" panose="020B0703030202060203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100" b="0" i="0" kern="1200" cap="none" baseline="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Arial" panose="020B0604020202020204" pitchFamily="34" charset="0"/>
              </a:defRPr>
            </a:lvl2pPr>
            <a:lvl3pPr marL="180975" indent="-180975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defRPr>
            </a:lvl3pPr>
            <a:lvl4pPr marL="361950" indent="-168275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defRPr>
            </a:lvl4pPr>
            <a:lvl5pPr marL="542925" indent="-176213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defRPr>
            </a:lvl5pPr>
            <a:lvl6pPr marL="512750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69F4FB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Arial" panose="020B0604020202020204" pitchFamily="34" charset="0"/>
              </a:rPr>
              <a:t>03</a:t>
            </a:r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raphik Light" panose="020B0403030202060203" pitchFamily="34" charset="77"/>
              </a:rPr>
              <a:t>Agencies able to invest more time and resources into building stronger families</a:t>
            </a:r>
          </a:p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02B93"/>
              </a:solidFill>
              <a:effectLst/>
              <a:uLnTx/>
              <a:uFillTx/>
              <a:latin typeface="Graphik Semibold" panose="020B070303020206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EDFCE22-C360-7A48-A50D-2FDF5DE1FE5B}"/>
              </a:ext>
            </a:extLst>
          </p:cNvPr>
          <p:cNvSpPr txBox="1">
            <a:spLocks/>
          </p:cNvSpPr>
          <p:nvPr/>
        </p:nvSpPr>
        <p:spPr>
          <a:xfrm>
            <a:off x="267700" y="3874571"/>
            <a:ext cx="3313700" cy="25262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lang="en-US" sz="1300" b="0" i="0" kern="1200" cap="none" baseline="0">
                <a:solidFill>
                  <a:schemeClr val="tx1"/>
                </a:solidFill>
                <a:latin typeface="Graphik Semibold" panose="020B0703030202060203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100" b="0" i="0" kern="1200" cap="none" baseline="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Arial" panose="020B0604020202020204" pitchFamily="34" charset="0"/>
              </a:defRPr>
            </a:lvl2pPr>
            <a:lvl3pPr marL="180975" indent="-180975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defRPr>
            </a:lvl3pPr>
            <a:lvl4pPr marL="361950" indent="-168275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defRPr>
            </a:lvl4pPr>
            <a:lvl5pPr marL="542925" indent="-176213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defRPr>
            </a:lvl5pPr>
            <a:lvl6pPr marL="512750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69F4FB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Arial" panose="020B0604020202020204" pitchFamily="34" charset="0"/>
              </a:rPr>
              <a:t>01</a:t>
            </a:r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raphik Light" panose="020B0403030202060203" pitchFamily="34" charset="77"/>
              </a:rPr>
              <a:t>Eliminate poverty for these children and families</a:t>
            </a:r>
          </a:p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02B93"/>
              </a:solidFill>
              <a:effectLst/>
              <a:uLnTx/>
              <a:uFillTx/>
              <a:latin typeface="Graphik Semibold" panose="020B0703030202060203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3BC26F4-494A-B748-9CB8-5F7239E9E8AA}"/>
              </a:ext>
            </a:extLst>
          </p:cNvPr>
          <p:cNvCxnSpPr>
            <a:cxnSpLocks/>
          </p:cNvCxnSpPr>
          <p:nvPr/>
        </p:nvCxnSpPr>
        <p:spPr>
          <a:xfrm>
            <a:off x="483435" y="1239353"/>
            <a:ext cx="11708565" cy="0"/>
          </a:xfrm>
          <a:prstGeom prst="line">
            <a:avLst/>
          </a:prstGeom>
          <a:noFill/>
          <a:ln w="12700" cap="flat" cmpd="sng" algn="ctr">
            <a:solidFill>
              <a:srgbClr val="6AF5FB"/>
            </a:solidFill>
            <a:prstDash val="solid"/>
            <a:miter lim="800000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F9F611B-CC7B-B947-AA05-53743D1122E6}"/>
              </a:ext>
            </a:extLst>
          </p:cNvPr>
          <p:cNvSpPr/>
          <p:nvPr/>
        </p:nvSpPr>
        <p:spPr>
          <a:xfrm>
            <a:off x="4261105" y="3923339"/>
            <a:ext cx="3669790" cy="2441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CDC3A31-6D50-EE47-A997-76662F5BA7E9}"/>
              </a:ext>
            </a:extLst>
          </p:cNvPr>
          <p:cNvSpPr txBox="1">
            <a:spLocks/>
          </p:cNvSpPr>
          <p:nvPr/>
        </p:nvSpPr>
        <p:spPr>
          <a:xfrm>
            <a:off x="4364736" y="3874571"/>
            <a:ext cx="3566159" cy="25262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lang="en-US" sz="1300" b="0" i="0" kern="1200" cap="none" baseline="0">
                <a:solidFill>
                  <a:schemeClr val="tx1"/>
                </a:solidFill>
                <a:latin typeface="Graphik Semibold" panose="020B0703030202060203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100" b="0" i="0" kern="1200" cap="none" baseline="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Arial" panose="020B0604020202020204" pitchFamily="34" charset="0"/>
              </a:defRPr>
            </a:lvl2pPr>
            <a:lvl3pPr marL="180975" indent="-180975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defRPr>
            </a:lvl3pPr>
            <a:lvl4pPr marL="361950" indent="-168275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defRPr>
            </a:lvl4pPr>
            <a:lvl5pPr marL="542925" indent="-176213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defRPr>
            </a:lvl5pPr>
            <a:lvl6pPr marL="512750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69F4FB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Arial" panose="020B0604020202020204" pitchFamily="34" charset="0"/>
              </a:rPr>
              <a:t>02</a:t>
            </a:r>
          </a:p>
          <a:p>
            <a:pPr lvl="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raphik Light" panose="020B0403030202060203" pitchFamily="34" charset="77"/>
              </a:rPr>
              <a:t>Help NCPs achieve stability to meet their obligations consistently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397914-548A-3B4D-A6A3-3F84C9AD7CDD}"/>
              </a:ext>
            </a:extLst>
          </p:cNvPr>
          <p:cNvSpPr/>
          <p:nvPr/>
        </p:nvSpPr>
        <p:spPr>
          <a:xfrm>
            <a:off x="381002" y="1268850"/>
            <a:ext cx="7772398" cy="101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3600" dirty="0">
                <a:solidFill>
                  <a:prstClr val="black"/>
                </a:solidFill>
                <a:latin typeface="Graphik Medium" panose="020B0503030202060203" pitchFamily="34" charset="77"/>
                <a:cs typeface="Arial" panose="020B0604020202020204" pitchFamily="34" charset="0"/>
              </a:rPr>
              <a:t>What we mean by “outcomes”</a:t>
            </a:r>
          </a:p>
          <a:p>
            <a:pPr defTabSz="914377">
              <a:lnSpc>
                <a:spcPct val="110000"/>
              </a:lnSpc>
              <a:spcAft>
                <a:spcPts val="1500"/>
              </a:spcAft>
              <a:defRPr/>
            </a:pPr>
            <a:r>
              <a:rPr lang="en-US" sz="2400" dirty="0">
                <a:solidFill>
                  <a:srgbClr val="5F0095"/>
                </a:solidFill>
                <a:latin typeface="Graphik Thin" panose="020B0203030202060203" pitchFamily="34" charset="77"/>
                <a:cs typeface="Arial" panose="020B0604020202020204" pitchFamily="34" charset="0"/>
              </a:rPr>
              <a:t>Having measurable impact</a:t>
            </a:r>
          </a:p>
        </p:txBody>
      </p:sp>
    </p:spTree>
    <p:extLst>
      <p:ext uri="{BB962C8B-B14F-4D97-AF65-F5344CB8AC3E}">
        <p14:creationId xmlns:p14="http://schemas.microsoft.com/office/powerpoint/2010/main" val="132007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E44707B-01A6-074F-9FA9-AFDDB2658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153" y="5279434"/>
            <a:ext cx="1045844" cy="10972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530C70-C805-EB47-8577-13D417A9F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798" y="5303520"/>
            <a:ext cx="1097280" cy="10972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93A69F-6C15-AB4F-AFA1-164885E3C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64" y="5303520"/>
            <a:ext cx="1097280" cy="109728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7FF49A-95B8-9842-A718-704FFA77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© 2019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B80464-3443-3948-A0AF-21D01600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AC08D-23A9-440E-BCB9-AA1E9877CC3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3BC26F4-494A-B748-9CB8-5F7239E9E8AA}"/>
              </a:ext>
            </a:extLst>
          </p:cNvPr>
          <p:cNvCxnSpPr>
            <a:cxnSpLocks/>
          </p:cNvCxnSpPr>
          <p:nvPr/>
        </p:nvCxnSpPr>
        <p:spPr>
          <a:xfrm>
            <a:off x="483435" y="1239353"/>
            <a:ext cx="11708565" cy="0"/>
          </a:xfrm>
          <a:prstGeom prst="line">
            <a:avLst/>
          </a:prstGeom>
          <a:noFill/>
          <a:ln w="12700" cap="flat" cmpd="sng" algn="ctr">
            <a:solidFill>
              <a:srgbClr val="6AF5FB"/>
            </a:solidFill>
            <a:prstDash val="solid"/>
            <a:miter lim="800000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160BF99-6771-E348-801E-FB752599FF77}"/>
              </a:ext>
            </a:extLst>
          </p:cNvPr>
          <p:cNvSpPr/>
          <p:nvPr/>
        </p:nvSpPr>
        <p:spPr>
          <a:xfrm>
            <a:off x="381002" y="1268850"/>
            <a:ext cx="4817344" cy="1011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600" dirty="0">
                <a:solidFill>
                  <a:prstClr val="black"/>
                </a:solidFill>
                <a:latin typeface="Graphik Medium" panose="020B0503030202060203" pitchFamily="34" charset="77"/>
                <a:cs typeface="Arial" panose="020B0604020202020204" pitchFamily="34" charset="0"/>
              </a:rPr>
              <a:t>How we help</a:t>
            </a:r>
          </a:p>
          <a:p>
            <a:pPr defTabSz="914377">
              <a:lnSpc>
                <a:spcPct val="110000"/>
              </a:lnSpc>
              <a:spcAft>
                <a:spcPts val="1500"/>
              </a:spcAft>
              <a:defRPr/>
            </a:pPr>
            <a:r>
              <a:rPr lang="en-US" sz="2400" dirty="0">
                <a:solidFill>
                  <a:srgbClr val="5F0095"/>
                </a:solidFill>
                <a:latin typeface="Graphik Thin" panose="020B0203030202060203" pitchFamily="34" charset="77"/>
                <a:cs typeface="Arial" panose="020B0604020202020204" pitchFamily="34" charset="0"/>
              </a:rPr>
              <a:t>Accenture Child Support Offerings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76ECA37-2571-A344-81EE-D6612F6BD64C}"/>
              </a:ext>
            </a:extLst>
          </p:cNvPr>
          <p:cNvSpPr/>
          <p:nvPr/>
        </p:nvSpPr>
        <p:spPr>
          <a:xfrm>
            <a:off x="381001" y="2493264"/>
            <a:ext cx="3389817" cy="2697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2939DD3-880D-F34F-9689-302737634F8F}"/>
              </a:ext>
            </a:extLst>
          </p:cNvPr>
          <p:cNvSpPr txBox="1">
            <a:spLocks/>
          </p:cNvSpPr>
          <p:nvPr/>
        </p:nvSpPr>
        <p:spPr>
          <a:xfrm>
            <a:off x="474965" y="2444498"/>
            <a:ext cx="3201891" cy="25262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lang="en-US" sz="1300" b="0" i="0" kern="1200" cap="none" baseline="0">
                <a:solidFill>
                  <a:schemeClr val="tx1"/>
                </a:solidFill>
                <a:latin typeface="Graphik Semibold" panose="020B0703030202060203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100" b="0" i="0" kern="1200" cap="none" baseline="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Arial" panose="020B0604020202020204" pitchFamily="34" charset="0"/>
              </a:defRPr>
            </a:lvl2pPr>
            <a:lvl3pPr marL="180975" indent="-180975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defRPr>
            </a:lvl3pPr>
            <a:lvl4pPr marL="361950" indent="-168275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defRPr>
            </a:lvl4pPr>
            <a:lvl5pPr marL="542925" indent="-176213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defRPr>
            </a:lvl5pPr>
            <a:lvl6pPr marL="512750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69F4FB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Arial" panose="020B0604020202020204" pitchFamily="34" charset="0"/>
              </a:rPr>
              <a:t>01</a:t>
            </a:r>
          </a:p>
          <a:p>
            <a:pPr lvl="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400" dirty="0">
                <a:solidFill>
                  <a:srgbClr val="5F0095"/>
                </a:solidFill>
              </a:rPr>
              <a:t>Proven Purpose Built Solution</a:t>
            </a:r>
          </a:p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02B93"/>
              </a:solidFill>
              <a:effectLst/>
              <a:uLnTx/>
              <a:uFillTx/>
              <a:latin typeface="Graphik Semibold" panose="020B0703030202060203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200" kern="800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Graphik Light" panose="020B0403030202060203" pitchFamily="34" charset="77"/>
              </a:rPr>
              <a:t>A foundation of federally certified solution components to jump start low risk delivery</a:t>
            </a:r>
          </a:p>
          <a:p>
            <a:pPr marL="171450" lvl="0" indent="-171450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GB" sz="1200" kern="800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Graphik Light" panose="020B0403030202060203" pitchFamily="34" charset="77"/>
              </a:rPr>
              <a:t>Leverage platform solutions that incorporate proven capabilities</a:t>
            </a:r>
          </a:p>
          <a:p>
            <a:pPr lvl="0">
              <a:spcAft>
                <a:spcPts val="1200"/>
              </a:spcAft>
              <a:defRPr/>
            </a:pPr>
            <a:endParaRPr lang="en-GB" sz="1200" kern="800" spc="30" dirty="0">
              <a:solidFill>
                <a:schemeClr val="tx1">
                  <a:lumMod val="85000"/>
                  <a:lumOff val="15000"/>
                </a:schemeClr>
              </a:solidFill>
              <a:latin typeface="Graphik Light" panose="020B0403030202060203" pitchFamily="34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EA76C4-685D-6544-B598-E492BCDA9992}"/>
              </a:ext>
            </a:extLst>
          </p:cNvPr>
          <p:cNvSpPr/>
          <p:nvPr/>
        </p:nvSpPr>
        <p:spPr>
          <a:xfrm>
            <a:off x="4268462" y="2493264"/>
            <a:ext cx="3389817" cy="2697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EEC7988-8FD6-7D4C-A5D7-6C6ED1F93A96}"/>
              </a:ext>
            </a:extLst>
          </p:cNvPr>
          <p:cNvSpPr txBox="1">
            <a:spLocks/>
          </p:cNvSpPr>
          <p:nvPr/>
        </p:nvSpPr>
        <p:spPr>
          <a:xfrm>
            <a:off x="4362426" y="2444498"/>
            <a:ext cx="3295854" cy="25262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lang="en-US" sz="1300" b="0" i="0" kern="1200" cap="none" baseline="0">
                <a:solidFill>
                  <a:schemeClr val="tx1"/>
                </a:solidFill>
                <a:latin typeface="Graphik Semibold" panose="020B0703030202060203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100" b="0" i="0" kern="1200" cap="none" baseline="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Arial" panose="020B0604020202020204" pitchFamily="34" charset="0"/>
              </a:defRPr>
            </a:lvl2pPr>
            <a:lvl3pPr marL="180975" indent="-180975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defRPr>
            </a:lvl3pPr>
            <a:lvl4pPr marL="361950" indent="-168275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defRPr>
            </a:lvl4pPr>
            <a:lvl5pPr marL="542925" indent="-176213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defRPr>
            </a:lvl5pPr>
            <a:lvl6pPr marL="512750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69F4FB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Arial" panose="020B0604020202020204" pitchFamily="34" charset="0"/>
              </a:rPr>
              <a:t>02</a:t>
            </a:r>
          </a:p>
          <a:p>
            <a:pPr lvl="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400" dirty="0">
                <a:solidFill>
                  <a:srgbClr val="5F0095"/>
                </a:solidFill>
              </a:rPr>
              <a:t>Human Centered Design for Families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02B93"/>
              </a:solidFill>
              <a:effectLst/>
              <a:uLnTx/>
              <a:uFillTx/>
              <a:latin typeface="Graphik Semibold" panose="020B0703030202060203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200" kern="800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Graphik Light" panose="020B0403030202060203" pitchFamily="34" charset="77"/>
              </a:rPr>
              <a:t>Solutions that engage both parents in determining their own best methods to provide support for children</a:t>
            </a:r>
          </a:p>
          <a:p>
            <a:pPr marL="171450" lvl="0" indent="-171450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200" kern="800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Graphik Light" panose="020B0403030202060203" pitchFamily="34" charset="77"/>
              </a:rPr>
              <a:t>Assistants that un-burden case workers and automate standardized tasks to allow more family interaction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4E4CAD-51A0-5845-B789-DEEBF8A1F8EA}"/>
              </a:ext>
            </a:extLst>
          </p:cNvPr>
          <p:cNvSpPr/>
          <p:nvPr/>
        </p:nvSpPr>
        <p:spPr>
          <a:xfrm>
            <a:off x="8155924" y="2493264"/>
            <a:ext cx="3389817" cy="2697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1E3577B-56E5-FC43-84E8-9D8F8118F4D4}"/>
              </a:ext>
            </a:extLst>
          </p:cNvPr>
          <p:cNvSpPr txBox="1">
            <a:spLocks/>
          </p:cNvSpPr>
          <p:nvPr/>
        </p:nvSpPr>
        <p:spPr>
          <a:xfrm>
            <a:off x="8249888" y="2444498"/>
            <a:ext cx="3201891" cy="25262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lang="en-US" sz="1300" b="0" i="0" kern="1200" cap="none" baseline="0">
                <a:solidFill>
                  <a:schemeClr val="tx1"/>
                </a:solidFill>
                <a:latin typeface="Graphik Semibold" panose="020B0703030202060203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100" b="0" i="0" kern="1200" cap="none" baseline="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Arial" panose="020B0604020202020204" pitchFamily="34" charset="0"/>
              </a:defRPr>
            </a:lvl2pPr>
            <a:lvl3pPr marL="180975" indent="-180975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defRPr>
            </a:lvl3pPr>
            <a:lvl4pPr marL="361950" indent="-168275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defRPr>
            </a:lvl4pPr>
            <a:lvl5pPr marL="542925" indent="-176213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Graphik" panose="020B0503030202060203" pitchFamily="34" charset="0"/>
                <a:ea typeface="+mn-ea"/>
                <a:cs typeface="+mn-cs"/>
              </a:defRPr>
            </a:lvl5pPr>
            <a:lvl6pPr marL="512750" indent="-17303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69F4FB"/>
                </a:solidFill>
                <a:effectLst/>
                <a:uLnTx/>
                <a:uFillTx/>
                <a:latin typeface="Graphik Semibold" panose="020B0703030202060203" pitchFamily="34" charset="0"/>
                <a:ea typeface="+mn-ea"/>
                <a:cs typeface="Arial" panose="020B0604020202020204" pitchFamily="34" charset="0"/>
              </a:rPr>
              <a:t>03</a:t>
            </a:r>
          </a:p>
          <a:p>
            <a:pPr lvl="0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400" dirty="0">
                <a:solidFill>
                  <a:srgbClr val="5F0095"/>
                </a:solidFill>
              </a:rPr>
              <a:t>Achieving Best Outcomes</a:t>
            </a:r>
          </a:p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02B93"/>
              </a:solidFill>
              <a:effectLst/>
              <a:uLnTx/>
              <a:uFillTx/>
              <a:latin typeface="Graphik Semibold" panose="020B0703030202060203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200" kern="800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Graphik Light" panose="020B0403030202060203" pitchFamily="34" charset="77"/>
              </a:rPr>
              <a:t>Uncovering Insights that can predict process outcomes</a:t>
            </a:r>
          </a:p>
          <a:p>
            <a:pPr marL="171450" lvl="0" indent="-171450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200" kern="800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Graphik Light" panose="020B0403030202060203" pitchFamily="34" charset="77"/>
              </a:rPr>
              <a:t>Leveraging AI and Predictive Analytics to encourage </a:t>
            </a:r>
            <a:r>
              <a:rPr lang="en-GB" sz="1200" kern="800" spc="3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raphik Light" panose="020B0403030202060203" pitchFamily="34" charset="77"/>
              </a:rPr>
              <a:t>behaviors</a:t>
            </a:r>
            <a:r>
              <a:rPr lang="en-GB" sz="1200" kern="800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Graphik Light" panose="020B0403030202060203" pitchFamily="34" charset="77"/>
              </a:rPr>
              <a:t> that speed delivery of services</a:t>
            </a:r>
          </a:p>
          <a:p>
            <a:pPr marL="171450" lvl="0" indent="-171450">
              <a:spcAft>
                <a:spcPts val="1200"/>
              </a:spcAft>
              <a:buFont typeface="Wingdings" pitchFamily="2" charset="2"/>
              <a:buChar char="§"/>
              <a:defRPr/>
            </a:pPr>
            <a:endParaRPr lang="en-GB" sz="1200" kern="800" spc="30" dirty="0">
              <a:solidFill>
                <a:schemeClr val="tx1">
                  <a:lumMod val="85000"/>
                  <a:lumOff val="15000"/>
                </a:schemeClr>
              </a:solidFill>
              <a:latin typeface="Graphik Light" panose="020B04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6349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s">
  <a:themeElements>
    <a:clrScheme name="CONSULTING - NAN">
      <a:dk1>
        <a:srgbClr val="000000"/>
      </a:dk1>
      <a:lt1>
        <a:srgbClr val="FFFFFF"/>
      </a:lt1>
      <a:dk2>
        <a:srgbClr val="595959"/>
      </a:dk2>
      <a:lt2>
        <a:srgbClr val="D8D8D8"/>
      </a:lt2>
      <a:accent1>
        <a:srgbClr val="00F3FF"/>
      </a:accent1>
      <a:accent2>
        <a:srgbClr val="A100FF"/>
      </a:accent2>
      <a:accent3>
        <a:srgbClr val="7E00FF"/>
      </a:accent3>
      <a:accent4>
        <a:srgbClr val="7500C0"/>
      </a:accent4>
      <a:accent5>
        <a:srgbClr val="5F0095"/>
      </a:accent5>
      <a:accent6>
        <a:srgbClr val="380089"/>
      </a:accent6>
      <a:hlink>
        <a:srgbClr val="A100FF"/>
      </a:hlink>
      <a:folHlink>
        <a:srgbClr val="7E00FF"/>
      </a:folHlink>
    </a:clrScheme>
    <a:fontScheme name="Accenture_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45720" rtlCol="0">
        <a:noAutofit/>
      </a:bodyPr>
      <a:lstStyle>
        <a:defPPr>
          <a:defRPr sz="1600" dirty="0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Acc_Master_Arial_2017 v1" id="{BFFC7005-D7BE-40E3-83B0-367A400EF32B}" vid="{EE94AFD5-8C99-4A57-B246-21C8F75E9D6A}"/>
    </a:ext>
  </a:extLst>
</a:theme>
</file>

<file path=ppt/theme/theme2.xml><?xml version="1.0" encoding="utf-8"?>
<a:theme xmlns:a="http://schemas.openxmlformats.org/drawingml/2006/main" name="Content Layouts">
  <a:themeElements>
    <a:clrScheme name="CONSULTING - NAN">
      <a:dk1>
        <a:srgbClr val="000000"/>
      </a:dk1>
      <a:lt1>
        <a:srgbClr val="FFFFFF"/>
      </a:lt1>
      <a:dk2>
        <a:srgbClr val="595959"/>
      </a:dk2>
      <a:lt2>
        <a:srgbClr val="D8D8D8"/>
      </a:lt2>
      <a:accent1>
        <a:srgbClr val="00F3FF"/>
      </a:accent1>
      <a:accent2>
        <a:srgbClr val="A100FF"/>
      </a:accent2>
      <a:accent3>
        <a:srgbClr val="7E00FF"/>
      </a:accent3>
      <a:accent4>
        <a:srgbClr val="7500C0"/>
      </a:accent4>
      <a:accent5>
        <a:srgbClr val="5F0095"/>
      </a:accent5>
      <a:accent6>
        <a:srgbClr val="380089"/>
      </a:accent6>
      <a:hlink>
        <a:srgbClr val="A100FF"/>
      </a:hlink>
      <a:folHlink>
        <a:srgbClr val="7E00FF"/>
      </a:folHlink>
    </a:clrScheme>
    <a:fontScheme name="Accenture_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45720" rtlCol="0">
        <a:spAutoFit/>
      </a:bodyPr>
      <a:lstStyle>
        <a:defPPr>
          <a:defRPr sz="1600" dirty="0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Acc_Master_Arial_2017 v1" id="{BFFC7005-D7BE-40E3-83B0-367A400EF32B}" vid="{9EDCCE36-7FD1-489E-AC77-A235F91A6269}"/>
    </a:ext>
  </a:extLst>
</a:theme>
</file>

<file path=ppt/theme/theme3.xml><?xml version="1.0" encoding="utf-8"?>
<a:theme xmlns:a="http://schemas.openxmlformats.org/drawingml/2006/main" name="Section Dividers">
  <a:themeElements>
    <a:clrScheme name="CONSULTING - NAN">
      <a:dk1>
        <a:srgbClr val="000000"/>
      </a:dk1>
      <a:lt1>
        <a:srgbClr val="FFFFFF"/>
      </a:lt1>
      <a:dk2>
        <a:srgbClr val="595959"/>
      </a:dk2>
      <a:lt2>
        <a:srgbClr val="D8D8D8"/>
      </a:lt2>
      <a:accent1>
        <a:srgbClr val="00F3FF"/>
      </a:accent1>
      <a:accent2>
        <a:srgbClr val="A100FF"/>
      </a:accent2>
      <a:accent3>
        <a:srgbClr val="7E00FF"/>
      </a:accent3>
      <a:accent4>
        <a:srgbClr val="7500C0"/>
      </a:accent4>
      <a:accent5>
        <a:srgbClr val="5F0095"/>
      </a:accent5>
      <a:accent6>
        <a:srgbClr val="380089"/>
      </a:accent6>
      <a:hlink>
        <a:srgbClr val="A100FF"/>
      </a:hlink>
      <a:folHlink>
        <a:srgbClr val="7E00FF"/>
      </a:folHlink>
    </a:clrScheme>
    <a:fontScheme name="Accenture_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45720" rtlCol="0">
        <a:noAutofit/>
      </a:bodyPr>
      <a:lstStyle>
        <a:defPPr>
          <a:defRPr sz="1600" dirty="0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Acc_Master_Arial_2017 v1" id="{BFFC7005-D7BE-40E3-83B0-367A400EF32B}" vid="{84A28C10-F074-4455-88A8-3B2F726495FD}"/>
    </a:ext>
  </a:extLst>
</a:theme>
</file>

<file path=ppt/theme/theme4.xml><?xml version="1.0" encoding="utf-8"?>
<a:theme xmlns:a="http://schemas.openxmlformats.org/drawingml/2006/main" name="Specialty Slides">
  <a:themeElements>
    <a:clrScheme name="CONSULTING - NAN">
      <a:dk1>
        <a:srgbClr val="000000"/>
      </a:dk1>
      <a:lt1>
        <a:srgbClr val="FFFFFF"/>
      </a:lt1>
      <a:dk2>
        <a:srgbClr val="595959"/>
      </a:dk2>
      <a:lt2>
        <a:srgbClr val="D8D8D8"/>
      </a:lt2>
      <a:accent1>
        <a:srgbClr val="00F3FF"/>
      </a:accent1>
      <a:accent2>
        <a:srgbClr val="A100FF"/>
      </a:accent2>
      <a:accent3>
        <a:srgbClr val="7E00FF"/>
      </a:accent3>
      <a:accent4>
        <a:srgbClr val="7500C0"/>
      </a:accent4>
      <a:accent5>
        <a:srgbClr val="5F0095"/>
      </a:accent5>
      <a:accent6>
        <a:srgbClr val="380089"/>
      </a:accent6>
      <a:hlink>
        <a:srgbClr val="A100FF"/>
      </a:hlink>
      <a:folHlink>
        <a:srgbClr val="7E00FF"/>
      </a:folHlink>
    </a:clrScheme>
    <a:fontScheme name="Accenture_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45720" rtlCol="0">
        <a:noAutofit/>
      </a:bodyPr>
      <a:lstStyle>
        <a:defPPr>
          <a:defRPr sz="1600" dirty="0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Acc_Master_Arial_2017 v1" id="{BFFC7005-D7BE-40E3-83B0-367A400EF32B}" vid="{9BE5F91C-68CE-4069-A9A7-D9EDC1AA2799}"/>
    </a:ext>
  </a:extLst>
</a:theme>
</file>

<file path=ppt/theme/theme5.xml><?xml version="1.0" encoding="utf-8"?>
<a:theme xmlns:a="http://schemas.openxmlformats.org/drawingml/2006/main" name="1_Content Layouts">
  <a:themeElements>
    <a:clrScheme name="Accenture MasterBrand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7E00FF"/>
      </a:accent1>
      <a:accent2>
        <a:srgbClr val="FF0000"/>
      </a:accent2>
      <a:accent3>
        <a:srgbClr val="2800FF"/>
      </a:accent3>
      <a:accent4>
        <a:srgbClr val="00BAFF"/>
      </a:accent4>
      <a:accent5>
        <a:srgbClr val="00FF7D"/>
      </a:accent5>
      <a:accent6>
        <a:srgbClr val="FFEA00"/>
      </a:accent6>
      <a:hlink>
        <a:srgbClr val="2800FF"/>
      </a:hlink>
      <a:folHlink>
        <a:srgbClr val="7E00FF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45720" rtlCol="0">
        <a:spAutoFit/>
      </a:bodyPr>
      <a:lstStyle>
        <a:defPPr>
          <a:defRPr sz="1600" dirty="0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Presentation20" id="{82ED7ACB-78B3-3B4B-B15A-9BC250DD95A7}" vid="{1974C0EB-EDFF-DF49-9B98-94667AB1043D}"/>
    </a:ext>
  </a:extLst>
</a:theme>
</file>

<file path=ppt/theme/theme6.xml><?xml version="1.0" encoding="utf-8"?>
<a:theme xmlns:a="http://schemas.openxmlformats.org/drawingml/2006/main" name="16-3406 Accenture Security Template 16x9">
  <a:themeElements>
    <a:clrScheme name="16-4048">
      <a:dk1>
        <a:srgbClr val="000000"/>
      </a:dk1>
      <a:lt1>
        <a:srgbClr val="FFFFFF"/>
      </a:lt1>
      <a:dk2>
        <a:srgbClr val="919191"/>
      </a:dk2>
      <a:lt2>
        <a:srgbClr val="6C6C6C"/>
      </a:lt2>
      <a:accent1>
        <a:srgbClr val="380089"/>
      </a:accent1>
      <a:accent2>
        <a:srgbClr val="5F0095"/>
      </a:accent2>
      <a:accent3>
        <a:srgbClr val="7500C0"/>
      </a:accent3>
      <a:accent4>
        <a:srgbClr val="7E00FF"/>
      </a:accent4>
      <a:accent5>
        <a:srgbClr val="A100FF"/>
      </a:accent5>
      <a:accent6>
        <a:srgbClr val="00F3FF"/>
      </a:accent6>
      <a:hlink>
        <a:srgbClr val="7C7C7C"/>
      </a:hlink>
      <a:folHlink>
        <a:srgbClr val="A9A9A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>
        <a:noAutofit/>
      </a:bodyPr>
      <a:lstStyle>
        <a:defPPr>
          <a:defRPr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Acc_NewAppliedNow_16x9_template_161123.pptx [Read-Only]" id="{70A642BC-1B76-41CB-8038-809A5FCCEBE7}" vid="{2DEC8A7A-861C-47A4-8166-4ED219CA4721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02895BB4297649895406735830A428" ma:contentTypeVersion="13" ma:contentTypeDescription="Create a new document." ma:contentTypeScope="" ma:versionID="147402a89cb7212166eb87f8a6ff5c31">
  <xsd:schema xmlns:xsd="http://www.w3.org/2001/XMLSchema" xmlns:xs="http://www.w3.org/2001/XMLSchema" xmlns:p="http://schemas.microsoft.com/office/2006/metadata/properties" xmlns:ns3="044f78a7-396e-4dc7-acf9-03b0b75ce01d" xmlns:ns4="5fac0726-d38e-4f1e-9fe3-512734c30832" targetNamespace="http://schemas.microsoft.com/office/2006/metadata/properties" ma:root="true" ma:fieldsID="7e99aa84513ddc33ea2dc836df4f6691" ns3:_="" ns4:_="">
    <xsd:import namespace="044f78a7-396e-4dc7-acf9-03b0b75ce01d"/>
    <xsd:import namespace="5fac0726-d38e-4f1e-9fe3-512734c308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f78a7-396e-4dc7-acf9-03b0b75ce0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c0726-d38e-4f1e-9fe3-512734c3083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05064-6415-436A-814C-5B3DDFBDE8D9}">
  <ds:schemaRefs>
    <ds:schemaRef ds:uri="http://schemas.microsoft.com/office/infopath/2007/PartnerControls"/>
    <ds:schemaRef ds:uri="http://schemas.microsoft.com/office/2006/metadata/properties"/>
    <ds:schemaRef ds:uri="5fac0726-d38e-4f1e-9fe3-512734c30832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044f78a7-396e-4dc7-acf9-03b0b75ce01d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7BEBC33-E584-40C2-A617-3DD1B7D179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3687A0-E9C3-4DE7-B28C-0DD4618D0B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4f78a7-396e-4dc7-acf9-03b0b75ce01d"/>
    <ds:schemaRef ds:uri="5fac0726-d38e-4f1e-9fe3-512734c308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Accenture_Master_Arial_01_2017</Template>
  <TotalTime>15241</TotalTime>
  <Words>216</Words>
  <Application>Microsoft Office PowerPoint</Application>
  <PresentationFormat>Widescreen</PresentationFormat>
  <Paragraphs>41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</vt:i4>
      </vt:variant>
    </vt:vector>
  </HeadingPairs>
  <TitlesOfParts>
    <vt:vector size="19" baseType="lpstr">
      <vt:lpstr>Arial</vt:lpstr>
      <vt:lpstr>Arial Black</vt:lpstr>
      <vt:lpstr>Arial Bold</vt:lpstr>
      <vt:lpstr>Graphik</vt:lpstr>
      <vt:lpstr>Graphik Light</vt:lpstr>
      <vt:lpstr>Graphik Medium</vt:lpstr>
      <vt:lpstr>Graphik Semibold</vt:lpstr>
      <vt:lpstr>Graphik Thin</vt:lpstr>
      <vt:lpstr>Wingdings</vt:lpstr>
      <vt:lpstr>Titles</vt:lpstr>
      <vt:lpstr>Content Layouts</vt:lpstr>
      <vt:lpstr>Section Dividers</vt:lpstr>
      <vt:lpstr>Specialty Slides</vt:lpstr>
      <vt:lpstr>1_Content Layouts</vt:lpstr>
      <vt:lpstr>16-3406 Accenture Security Template 16x9</vt:lpstr>
      <vt:lpstr>National council of child support directors September 9, 2019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new template</dc:title>
  <dc:creator>Microsoft Office User</dc:creator>
  <cp:lastModifiedBy>Walker, Jamie D.</cp:lastModifiedBy>
  <cp:revision>120</cp:revision>
  <dcterms:created xsi:type="dcterms:W3CDTF">2017-02-09T21:35:12Z</dcterms:created>
  <dcterms:modified xsi:type="dcterms:W3CDTF">2019-09-04T22:56:20Z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0x0101009302895BB4297649895406735830A428</vt:lpwstr>
  </property>
</Properties>
</file>