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7" r:id="rId3"/>
    <p:sldId id="288" r:id="rId4"/>
    <p:sldId id="287" r:id="rId5"/>
    <p:sldId id="280" r:id="rId6"/>
    <p:sldId id="262" r:id="rId7"/>
    <p:sldId id="303" r:id="rId8"/>
    <p:sldId id="301" r:id="rId9"/>
    <p:sldId id="302" r:id="rId10"/>
    <p:sldId id="30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81" autoAdjust="0"/>
  </p:normalViewPr>
  <p:slideViewPr>
    <p:cSldViewPr snapToGrid="0">
      <p:cViewPr>
        <p:scale>
          <a:sx n="66" d="100"/>
          <a:sy n="66" d="100"/>
        </p:scale>
        <p:origin x="3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B199-514C-4787-BA43-10A4EDB94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53" y="1966082"/>
            <a:ext cx="11052024" cy="164630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New Mexico Child Support Services </a:t>
            </a:r>
            <a:r>
              <a:rPr lang="en-US" sz="2800" dirty="0">
                <a:solidFill>
                  <a:schemeClr val="tx1"/>
                </a:solidFill>
              </a:rPr>
              <a:t>(oops, we are still the Child Support Enforcement Division)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0C175-D179-4309-8247-114A30E24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6829" y="4580000"/>
            <a:ext cx="7766936" cy="1096899"/>
          </a:xfrm>
        </p:spPr>
        <p:txBody>
          <a:bodyPr>
            <a:normAutofit/>
          </a:bodyPr>
          <a:lstStyle/>
          <a:p>
            <a:r>
              <a:rPr lang="en-US" sz="4000" dirty="0"/>
              <a:t>Step Up Program</a:t>
            </a:r>
          </a:p>
        </p:txBody>
      </p:sp>
    </p:spTree>
    <p:extLst>
      <p:ext uri="{BB962C8B-B14F-4D97-AF65-F5344CB8AC3E}">
        <p14:creationId xmlns:p14="http://schemas.microsoft.com/office/powerpoint/2010/main" val="3237011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7E11-0FC5-4B4A-A54A-B49EB2DD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STEPup Project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2400" dirty="0">
                <a:solidFill>
                  <a:schemeClr val="tx1"/>
                </a:solidFill>
              </a:rPr>
              <a:t>Starts with </a:t>
            </a:r>
            <a:r>
              <a:rPr lang="en-US" sz="2400" b="1" dirty="0">
                <a:solidFill>
                  <a:schemeClr val="tx1"/>
                </a:solidFill>
              </a:rPr>
              <a:t>Ability to Pay</a:t>
            </a:r>
            <a:r>
              <a:rPr lang="en-US" sz="2400" dirty="0">
                <a:solidFill>
                  <a:schemeClr val="tx1"/>
                </a:solidFill>
              </a:rPr>
              <a:t> 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35025-9388-CC4A-903E-97E81A437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dirty="0"/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A1BCAF-D3DB-6C46-9D63-5BC31964B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262" y="1930400"/>
            <a:ext cx="9615714" cy="475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9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3810" y="1930401"/>
            <a:ext cx="11581190" cy="4779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/>
              <a:t>Why should we change what we are doing?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AAAB4-6A56-4C10-A235-9E47FD1D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7F649863-0C25-4240-A04F-87C3DA1AE2F6}" type="slidenum">
              <a:rPr lang="en-US" smtClean="0">
                <a:solidFill>
                  <a:srgbClr val="073E87"/>
                </a:solidFill>
                <a:latin typeface="Candara"/>
              </a:rPr>
              <a:pPr defTabSz="914400"/>
              <a:t>2</a:t>
            </a:fld>
            <a:endParaRPr lang="en-US" dirty="0">
              <a:solidFill>
                <a:srgbClr val="073E87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69824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7E11-0FC5-4B4A-A54A-B49EB2DD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Debt driven Legal Enforcement</a:t>
            </a:r>
            <a:endParaRPr lang="en-US" sz="32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29F83E9-C328-494D-A73A-F34128BFFD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2" y="1343550"/>
            <a:ext cx="10661424" cy="495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8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7E11-0FC5-4B4A-A54A-B49EB2DD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Administrative Enforcement Collections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0779853-7542-4180-AB28-37B3E4D82D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640" y="1632858"/>
            <a:ext cx="10616947" cy="456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6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CSED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Mission and Vision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334" y="2267857"/>
            <a:ext cx="9013976" cy="444155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The New Mexico Child Support Enforcement Division will put children first by </a:t>
            </a:r>
            <a:r>
              <a:rPr lang="en-US" sz="6200" b="1" dirty="0">
                <a:latin typeface="Arial" panose="020B0604020202020204" pitchFamily="34" charset="0"/>
                <a:cs typeface="Arial" panose="020B0604020202020204" pitchFamily="34" charset="0"/>
              </a:rPr>
              <a:t>encouraging both parents to assume responsibility for improving the economic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and social well-being, health, and stability of their children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AAAB4-6A56-4C10-A235-9E47FD1D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7F649863-0C25-4240-A04F-87C3DA1AE2F6}" type="slidenum">
              <a:rPr lang="en-US" smtClean="0">
                <a:solidFill>
                  <a:srgbClr val="073E87"/>
                </a:solidFill>
                <a:latin typeface="Candara"/>
              </a:rPr>
              <a:pPr defTabSz="914400"/>
              <a:t>5</a:t>
            </a:fld>
            <a:endParaRPr lang="en-US" dirty="0">
              <a:solidFill>
                <a:srgbClr val="073E87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011138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AF64-ACE7-4FA8-8D36-F76199AD5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5491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How will we change?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We need to get back to our Mission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7A30916-2096-4A25-A61B-00665B4EC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01" y="1930400"/>
            <a:ext cx="11054354" cy="4511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33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28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864A-EB08-4496-9CAF-7ACA9141B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NM CSED 4 year Strategic Plan: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EFD0B-81AE-4EDE-A312-70ACE1B57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7331"/>
            <a:ext cx="8596668" cy="4845596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/>
              <a:t>Improve Front Line Staff Retention</a:t>
            </a:r>
            <a:r>
              <a:rPr lang="en-US" sz="1400" b="1" dirty="0"/>
              <a:t> (</a:t>
            </a:r>
          </a:p>
          <a:p>
            <a:pPr lvl="1"/>
            <a:r>
              <a:rPr lang="en-US" sz="3400" b="1" dirty="0"/>
              <a:t>4yr 35% avg. attrition down to 19%</a:t>
            </a:r>
          </a:p>
          <a:p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Fill Vacancies</a:t>
            </a:r>
          </a:p>
          <a:p>
            <a:pPr lvl="1"/>
            <a:r>
              <a:rPr lang="en-US" sz="3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8yr 26% avg. vacancy rate down to 0% (7/19)</a:t>
            </a:r>
          </a:p>
          <a:p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Develop and Implement Data-Driven Business Model </a:t>
            </a:r>
          </a:p>
          <a:p>
            <a:pPr lvl="1"/>
            <a:r>
              <a:rPr lang="en-US" sz="3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New performance metrics already in use in 2 Pilot offices</a:t>
            </a:r>
          </a:p>
          <a:p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Develop and Implement Process Improvement Methodology</a:t>
            </a:r>
          </a:p>
          <a:p>
            <a:pPr lvl="1"/>
            <a:r>
              <a:rPr lang="en-US" sz="3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Created Performance Management Office developing a lean Six-Sigma model</a:t>
            </a:r>
          </a:p>
          <a:p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Align Policy (7 Statute revisions needed) to Federal Modernization Rules and National Best Practices</a:t>
            </a:r>
          </a:p>
          <a:p>
            <a:pPr lvl="1"/>
            <a:r>
              <a:rPr lang="en-US" sz="3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All regulatory revisions that could be made have been</a:t>
            </a:r>
          </a:p>
          <a:p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Implement Child Support Technology Plan (integrate into Modular MMIS)</a:t>
            </a:r>
          </a:p>
          <a:p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/>
            <a:endParaRPr lang="en-US" sz="34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292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7E11-0FC5-4B4A-A54A-B49EB2DD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STEPup Project: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Supporting, Training, and Employing Parents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35025-9388-CC4A-903E-97E81A437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147904" cy="4087811"/>
          </a:xfrm>
        </p:spPr>
        <p:txBody>
          <a:bodyPr>
            <a:normAutofit fontScale="47500" lnSpcReduction="20000"/>
          </a:bodyPr>
          <a:lstStyle/>
          <a:p>
            <a:r>
              <a:rPr lang="en-US" sz="4000" b="1" dirty="0"/>
              <a:t>Phase II of Data Driven Business Model Pilot</a:t>
            </a:r>
          </a:p>
          <a:p>
            <a:r>
              <a:rPr lang="en-US" sz="4000" b="1" dirty="0"/>
              <a:t>Partnered with New Mexico Dept. of Workforce Solutions (DWS)</a:t>
            </a:r>
          </a:p>
          <a:p>
            <a:r>
              <a:rPr lang="en-US" sz="4000" b="1" dirty="0"/>
              <a:t>2 DWS Employment Specialists in Pilot office 1 day a week</a:t>
            </a:r>
          </a:p>
          <a:p>
            <a:r>
              <a:rPr lang="en-US" sz="4000" b="1" dirty="0"/>
              <a:t>DWS staff sit with customer for an hour to: </a:t>
            </a:r>
          </a:p>
          <a:p>
            <a:pPr lvl="1"/>
            <a:r>
              <a:rPr lang="en-US" sz="4000" b="1" dirty="0"/>
              <a:t>Create a profile in the DWS system</a:t>
            </a:r>
          </a:p>
          <a:p>
            <a:pPr lvl="1"/>
            <a:r>
              <a:rPr lang="en-US" sz="4000" b="1" dirty="0"/>
              <a:t>Create a Skills based Resume in the DWS system</a:t>
            </a:r>
          </a:p>
          <a:p>
            <a:pPr lvl="1"/>
            <a:r>
              <a:rPr lang="en-US" sz="4000" b="1" dirty="0"/>
              <a:t>Train them on using the DWS system</a:t>
            </a:r>
          </a:p>
          <a:p>
            <a:pPr lvl="1"/>
            <a:r>
              <a:rPr lang="en-US" sz="4000" b="1" dirty="0"/>
              <a:t>Identify Independent Employment Plan (includes identifying employability roadblock, I.e. education, substance abuse, incarceration history, or behavioral health needs)</a:t>
            </a:r>
          </a:p>
          <a:p>
            <a:pPr lvl="1"/>
            <a:r>
              <a:rPr lang="en-US" sz="4000" b="1" dirty="0"/>
              <a:t>In 3 weeks 11 customers have been scheduled and 9 have showed and completed the process.</a:t>
            </a:r>
            <a:r>
              <a:rPr lang="en-US" b="1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6496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7E11-0FC5-4B4A-A54A-B49EB2DD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STEPup Project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1400" dirty="0">
                <a:solidFill>
                  <a:schemeClr val="tx1"/>
                </a:solidFill>
              </a:rPr>
              <a:t>(yes we stole this name from Maryland)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Supporting, Training, and Employing Parents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35025-9388-CC4A-903E-97E81A437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b="1" dirty="0"/>
              <a:t>Who is eligible</a:t>
            </a:r>
            <a:r>
              <a:rPr lang="en-US" sz="2800" dirty="0"/>
              <a:t>? 						</a:t>
            </a:r>
          </a:p>
          <a:p>
            <a:pPr lvl="1"/>
            <a:r>
              <a:rPr lang="en-US" sz="2800" dirty="0"/>
              <a:t>Every CSED Customer (New Mexico Statute requires work participation for non-paying NCPs)</a:t>
            </a:r>
          </a:p>
          <a:p>
            <a:r>
              <a:rPr lang="en-US" sz="2800" b="1" dirty="0"/>
              <a:t>How is the project funded</a:t>
            </a:r>
            <a:r>
              <a:rPr lang="en-US" sz="2800" dirty="0"/>
              <a:t>?				</a:t>
            </a:r>
          </a:p>
          <a:p>
            <a:pPr lvl="1"/>
            <a:r>
              <a:rPr lang="en-US" sz="2800" dirty="0"/>
              <a:t>DWS provides their staff and CSED provides the DWS staff an interview room</a:t>
            </a:r>
          </a:p>
          <a:p>
            <a:pPr lvl="1"/>
            <a:r>
              <a:rPr lang="en-US" sz="2800" dirty="0"/>
              <a:t>For the next FY, CSED has requested state funding for ½ of 21 DWS positions</a:t>
            </a:r>
          </a:p>
          <a:p>
            <a:pPr lvl="2"/>
            <a:r>
              <a:rPr lang="en-US" sz="2800" dirty="0"/>
              <a:t>CSED is working on the OCSE Waiver as we speak!</a:t>
            </a:r>
          </a:p>
          <a:p>
            <a:pPr lvl="2"/>
            <a:r>
              <a:rPr lang="en-US" sz="2800" dirty="0"/>
              <a:t>These positions will put one staff in 11 of our offices full time, 2 in one office full time, and 3 full time staff in our 3 large offices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384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1632</TotalTime>
  <Words>727</Words>
  <Application>Microsoft Office PowerPoint</Application>
  <PresentationFormat>Widescreen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New Mexico Child Support Services (oops, we are still the Child Support Enforcement Division)</vt:lpstr>
      <vt:lpstr>PowerPoint Presentation</vt:lpstr>
      <vt:lpstr>Debt driven Legal Enforcement</vt:lpstr>
      <vt:lpstr>Administrative Enforcement Collections</vt:lpstr>
      <vt:lpstr>CSED Mission and Vision</vt:lpstr>
      <vt:lpstr>How will we change? We need to get back to our Mission</vt:lpstr>
      <vt:lpstr>NM CSED 4 year Strategic Plan:</vt:lpstr>
      <vt:lpstr>STEPup Project: Supporting, Training, and Employing Parents</vt:lpstr>
      <vt:lpstr>STEPup Project: (yes we stole this name from Maryland) Supporting, Training, and Employing Parents</vt:lpstr>
      <vt:lpstr>STEPup Project: Starts with Ability to Pay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Mexico Child Support Services</dc:title>
  <dc:creator>Jeremy Toulouse</dc:creator>
  <cp:lastModifiedBy>Jeremy Toulouse</cp:lastModifiedBy>
  <cp:revision>106</cp:revision>
  <dcterms:created xsi:type="dcterms:W3CDTF">2019-03-21T17:51:01Z</dcterms:created>
  <dcterms:modified xsi:type="dcterms:W3CDTF">2019-09-09T17:39:29Z</dcterms:modified>
</cp:coreProperties>
</file>