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8" r:id="rId3"/>
    <p:sldId id="271" r:id="rId4"/>
    <p:sldId id="277" r:id="rId5"/>
    <p:sldId id="272" r:id="rId6"/>
    <p:sldId id="280" r:id="rId7"/>
    <p:sldId id="273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33CC33"/>
    <a:srgbClr val="006600"/>
    <a:srgbClr val="3333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63" autoAdjust="0"/>
  </p:normalViewPr>
  <p:slideViewPr>
    <p:cSldViewPr>
      <p:cViewPr varScale="1">
        <p:scale>
          <a:sx n="79" d="100"/>
          <a:sy n="79" d="100"/>
        </p:scale>
        <p:origin x="8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CE998-2629-4397-83B9-04B0E922BC2A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A5FBC-EC25-41F2-B83E-F0925AC2D0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6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D75DFFF-316D-43FF-B3DD-C91CF78E4C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1EFCE38-85D2-4AFD-AC45-6C9C7ABF7D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C9EABBE-D305-4E06-87B9-78C2F0502A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4A43AD0-E28C-4207-98DD-754EF17CA5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0895BAB-C81A-4B2A-91AB-E250297504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2C6417-01F8-48F5-A68F-BD5B7EA8C6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758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6444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078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078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482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7573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393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2C6417-01F8-48F5-A68F-BD5B7EA8C6A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977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EFA3-46A8-4B7A-8D05-D422470734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397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35AC0-713A-43DD-93B2-465B727B8A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297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80D48-AEF7-4745-A1CE-7206D5F5F9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883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1E60B-C208-4579-838B-46944E230A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291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D9E44-46C8-437B-9E97-C09AFBB7E7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686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CD954-C88A-445A-8704-D3CFE638AD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729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5FF7F-9E14-4443-BAE5-D689D79A41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40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E929B-F8B6-4D44-9E24-0C9ADEB31E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74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D892B-270C-4F1F-A653-0B64C431A6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603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D5F2E-37EF-4EB3-BDAC-59A3D2CA17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681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21515-7A37-4762-B7E8-F66CBCF2DD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232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2A86D1-D531-4AD6-A69C-6F19C73470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5E4F28-8C79-4132-95F5-B65A247566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962722-DB15-4DBA-BEAE-7198988D1D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F6D781-5A65-43DF-BE60-E62257EB7C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51025"/>
          </a:xfrm>
        </p:spPr>
        <p:txBody>
          <a:bodyPr/>
          <a:lstStyle/>
          <a:p>
            <a:r>
              <a:rPr lang="en-US" altLang="en-US" sz="3600" dirty="0" smtClean="0"/>
              <a:t>NCSEA Child Support Technology “Scrum” Roundtable</a:t>
            </a:r>
            <a:br>
              <a:rPr lang="en-US" altLang="en-US" sz="3600" dirty="0" smtClean="0"/>
            </a:br>
            <a:r>
              <a:rPr lang="en-US" altLang="en-US" sz="2400" dirty="0" smtClean="0"/>
              <a:t>Wednesday August 14, 2019 1pm-5pm</a:t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3075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852488" y="2536825"/>
            <a:ext cx="7620000" cy="3635375"/>
          </a:xfrm>
        </p:spPr>
        <p:txBody>
          <a:bodyPr/>
          <a:lstStyle/>
          <a:p>
            <a:r>
              <a:rPr lang="en-US" altLang="en-US" b="1" i="1" dirty="0" smtClean="0"/>
              <a:t>What are the Options Now?</a:t>
            </a:r>
          </a:p>
          <a:p>
            <a:r>
              <a:rPr lang="en-US" altLang="en-US" b="1" i="1" dirty="0" smtClean="0"/>
              <a:t>Round 2 – “Low Code/COTS Platforms”</a:t>
            </a:r>
          </a:p>
          <a:p>
            <a:r>
              <a:rPr lang="en-US" altLang="en-US" b="1" i="1" dirty="0" smtClean="0">
                <a:solidFill>
                  <a:srgbClr val="0070C0"/>
                </a:solidFill>
              </a:rPr>
              <a:t>Indiana</a:t>
            </a:r>
          </a:p>
          <a:p>
            <a:r>
              <a:rPr lang="en-US" altLang="en-US" i="1" dirty="0" smtClean="0">
                <a:solidFill>
                  <a:srgbClr val="0070C0"/>
                </a:solidFill>
              </a:rPr>
              <a:t>Kevin Jones, CIO</a:t>
            </a:r>
          </a:p>
          <a:p>
            <a:r>
              <a:rPr lang="en-US" altLang="en-US" i="1" dirty="0" smtClean="0">
                <a:solidFill>
                  <a:srgbClr val="0070C0"/>
                </a:solidFill>
              </a:rPr>
              <a:t>Adam Norman, IV-D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altLang="en-US" sz="3600" i="1" dirty="0" smtClean="0"/>
              <a:t>What is our Project – i.e. How do We Define “Low Code/COTS Platforms”?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altLang="en-US" dirty="0" smtClean="0"/>
              <a:t>Low Code API led Architecture Platform</a:t>
            </a:r>
          </a:p>
          <a:p>
            <a:pPr lvl="1"/>
            <a:r>
              <a:rPr lang="en-US" altLang="en-US" dirty="0" smtClean="0"/>
              <a:t>Modular</a:t>
            </a:r>
          </a:p>
          <a:p>
            <a:pPr lvl="1"/>
            <a:r>
              <a:rPr lang="en-US" altLang="en-US" dirty="0" smtClean="0"/>
              <a:t>Configurable (clicks vs. code)</a:t>
            </a:r>
          </a:p>
          <a:p>
            <a:pPr lvl="1"/>
            <a:r>
              <a:rPr lang="en-US" altLang="en-US" dirty="0" smtClean="0"/>
              <a:t>Continuously Improved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altLang="en-US" sz="4000" i="1" dirty="0" smtClean="0"/>
              <a:t>Why We Decided on this Path:</a:t>
            </a:r>
            <a:br>
              <a:rPr lang="en-US" altLang="en-US" sz="4000" i="1" dirty="0" smtClean="0"/>
            </a:br>
            <a:r>
              <a:rPr lang="en-US" altLang="en-US" sz="4000" i="1" dirty="0" smtClean="0">
                <a:solidFill>
                  <a:srgbClr val="0070C0"/>
                </a:solidFill>
              </a:rPr>
              <a:t>Business Perspective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altLang="en-US" dirty="0" smtClean="0"/>
              <a:t>Executive Leadership</a:t>
            </a:r>
          </a:p>
          <a:p>
            <a:r>
              <a:rPr lang="en-US" altLang="en-US" dirty="0" smtClean="0"/>
              <a:t>Cost </a:t>
            </a:r>
          </a:p>
          <a:p>
            <a:r>
              <a:rPr lang="en-US" altLang="en-US" dirty="0" smtClean="0"/>
              <a:t>Market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altLang="en-US" sz="4000" i="1" dirty="0" smtClean="0"/>
              <a:t>Why We Decided on this Path:</a:t>
            </a:r>
            <a:br>
              <a:rPr lang="en-US" altLang="en-US" sz="4000" i="1" dirty="0" smtClean="0"/>
            </a:br>
            <a:r>
              <a:rPr lang="en-US" altLang="en-US" sz="4000" i="1" dirty="0" smtClean="0">
                <a:solidFill>
                  <a:srgbClr val="0070C0"/>
                </a:solidFill>
              </a:rPr>
              <a:t>Technical Perspective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altLang="en-US" dirty="0" smtClean="0"/>
              <a:t>Modern and Continuously Improve Architecture</a:t>
            </a:r>
          </a:p>
          <a:p>
            <a:r>
              <a:rPr lang="en-US" altLang="en-US" dirty="0" smtClean="0"/>
              <a:t>Modularity and Flexibility</a:t>
            </a:r>
          </a:p>
          <a:p>
            <a:r>
              <a:rPr lang="en-US" altLang="en-US" dirty="0" smtClean="0"/>
              <a:t>Leading Edge Technology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altLang="en-US" sz="3600" i="1" dirty="0" smtClean="0"/>
              <a:t>What Has Gone Right and What Hasn’t Gone as Planned:</a:t>
            </a:r>
            <a:endParaRPr lang="en-US" altLang="en-US" sz="3600" i="1" dirty="0" smtClean="0">
              <a:solidFill>
                <a:srgbClr val="0070C0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Business Perspective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smtClean="0"/>
              <a:t>Stakeholder engagement from the beginning.</a:t>
            </a:r>
          </a:p>
          <a:p>
            <a:pPr lvl="1"/>
            <a:r>
              <a:rPr lang="en-US" altLang="en-US" dirty="0" smtClean="0"/>
              <a:t>Continued Collaboration with stakeholders. </a:t>
            </a:r>
          </a:p>
          <a:p>
            <a:pPr lvl="1"/>
            <a:r>
              <a:rPr lang="en-US" altLang="en-US" dirty="0" smtClean="0"/>
              <a:t>Organization Transformation efforts</a:t>
            </a:r>
          </a:p>
          <a:p>
            <a:pPr lvl="1"/>
            <a:endParaRPr lang="en-US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altLang="en-US" sz="3600" i="1" dirty="0" smtClean="0"/>
              <a:t>What Has Gone Right and What Hasn’t Gone as Planned:</a:t>
            </a:r>
            <a:endParaRPr lang="en-US" altLang="en-US" sz="3600" i="1" dirty="0" smtClean="0">
              <a:solidFill>
                <a:srgbClr val="0070C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70C0"/>
                </a:solidFill>
              </a:rPr>
              <a:t>Technical Perspective:</a:t>
            </a:r>
          </a:p>
          <a:p>
            <a:pPr lvl="1"/>
            <a:r>
              <a:rPr lang="en-US" altLang="en-US" dirty="0" smtClean="0"/>
              <a:t>Our expectations have been met and/or exceeded.</a:t>
            </a:r>
          </a:p>
          <a:p>
            <a:pPr lvl="1"/>
            <a:r>
              <a:rPr lang="en-US" altLang="en-US" dirty="0" smtClean="0"/>
              <a:t>Creative options.</a:t>
            </a:r>
          </a:p>
          <a:p>
            <a:pPr lvl="1"/>
            <a:r>
              <a:rPr lang="en-US" altLang="en-US" dirty="0" smtClean="0"/>
              <a:t>Internal organizational transformation.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altLang="en-US" sz="4000" i="1" dirty="0" smtClean="0"/>
              <a:t>Worries Going Forward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altLang="en-US" dirty="0" smtClean="0"/>
              <a:t>Organizational Transformation</a:t>
            </a:r>
          </a:p>
          <a:p>
            <a:r>
              <a:rPr lang="en-US" altLang="en-US" dirty="0" smtClean="0"/>
              <a:t>Indiana proposed this architecture which will be a new option so, Indiana must remain heavily engaged with vendors for project success. </a:t>
            </a:r>
          </a:p>
          <a:p>
            <a:r>
              <a:rPr lang="en-US" altLang="en-US" dirty="0" smtClean="0"/>
              <a:t>Collaboration among all stakeholders.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192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NCSEA Child Support Technology “Scrum” Roundtable Wednesday August 14, 2019 1pm-5pm </vt:lpstr>
      <vt:lpstr>What is our Project – i.e. How do We Define “Low Code/COTS Platforms”?</vt:lpstr>
      <vt:lpstr>Why We Decided on this Path: Business Perspective</vt:lpstr>
      <vt:lpstr>Why We Decided on this Path: Technical Perspective</vt:lpstr>
      <vt:lpstr>What Has Gone Right and What Hasn’t Gone as Planned:</vt:lpstr>
      <vt:lpstr>What Has Gone Right and What Hasn’t Gone as Planned:</vt:lpstr>
      <vt:lpstr>Worries Going Forward </vt:lpstr>
    </vt:vector>
  </TitlesOfParts>
  <Company>NCSEA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Alison Heron</dc:creator>
  <cp:lastModifiedBy>McKinley, Melody (VDSS)</cp:lastModifiedBy>
  <cp:revision>60</cp:revision>
  <cp:lastPrinted>2019-08-09T19:53:58Z</cp:lastPrinted>
  <dcterms:created xsi:type="dcterms:W3CDTF">2008-01-25T18:45:20Z</dcterms:created>
  <dcterms:modified xsi:type="dcterms:W3CDTF">2019-08-29T16:24:14Z</dcterms:modified>
</cp:coreProperties>
</file>