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2"/>
  </p:notesMasterIdLst>
  <p:handoutMasterIdLst>
    <p:handoutMasterId r:id="rId13"/>
  </p:handoutMasterIdLst>
  <p:sldIdLst>
    <p:sldId id="372" r:id="rId5"/>
    <p:sldId id="371" r:id="rId6"/>
    <p:sldId id="369" r:id="rId7"/>
    <p:sldId id="367" r:id="rId8"/>
    <p:sldId id="368" r:id="rId9"/>
    <p:sldId id="373" r:id="rId10"/>
    <p:sldId id="358" r:id="rId1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64" userDrawn="1">
          <p15:clr>
            <a:srgbClr val="A4A3A4"/>
          </p15:clr>
        </p15:guide>
        <p15:guide id="2" pos="768" userDrawn="1">
          <p15:clr>
            <a:srgbClr val="A4A3A4"/>
          </p15:clr>
        </p15:guide>
        <p15:guide id="3" pos="576"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A90"/>
    <a:srgbClr val="5B616B"/>
    <a:srgbClr val="A12854"/>
    <a:srgbClr val="F6F3EE"/>
    <a:srgbClr val="264A64"/>
    <a:srgbClr val="E29F4D"/>
    <a:srgbClr val="63BAB0"/>
    <a:srgbClr val="F9E585"/>
    <a:srgbClr val="112E51"/>
    <a:srgbClr val="3333FF"/>
  </p:clrMru>
  <p:extLst>
    <p:ext uri="{E76CE94A-603C-4142-B9EB-6D1370010A27}">
      <p14:discardImageEditData xmlns:p14="http://schemas.microsoft.com/office/powerpoint/2010/main" val="1"/>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800" autoAdjust="0"/>
    <p:restoredTop sz="83121" autoAdjust="0"/>
  </p:normalViewPr>
  <p:slideViewPr>
    <p:cSldViewPr snapToObjects="1">
      <p:cViewPr varScale="1">
        <p:scale>
          <a:sx n="96" d="100"/>
          <a:sy n="96" d="100"/>
        </p:scale>
        <p:origin x="1278" y="78"/>
      </p:cViewPr>
      <p:guideLst>
        <p:guide orient="horz" pos="2064"/>
        <p:guide pos="768"/>
        <p:guide pos="576"/>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8" d="100"/>
          <a:sy n="68" d="100"/>
        </p:scale>
        <p:origin x="-32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C64D9E48-5E7F-D24C-87D5-695B18367D24}" type="datetimeFigureOut">
              <a:rPr lang="en-US" smtClean="0"/>
              <a:t>2/4/2019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6CB10C2-C6DD-5A4A-BF1B-B012B8BA4284}" type="slidenum">
              <a:rPr lang="en-US" smtClean="0"/>
              <a:t>‹#›</a:t>
            </a:fld>
            <a:endParaRPr lang="en-US" dirty="0"/>
          </a:p>
        </p:txBody>
      </p:sp>
    </p:spTree>
    <p:extLst>
      <p:ext uri="{BB962C8B-B14F-4D97-AF65-F5344CB8AC3E}">
        <p14:creationId xmlns:p14="http://schemas.microsoft.com/office/powerpoint/2010/main" val="309797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86357CE-B3EB-1B4A-84E5-C1E2DF427ABD}" type="datetimeFigureOut">
              <a:rPr lang="en-US" smtClean="0"/>
              <a:t>2/4/2019</a:t>
            </a:fld>
            <a:endParaRPr lang="en-US" dirty="0"/>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24A558B-E4E9-A94A-B9C1-029E46A76ABA}" type="slidenum">
              <a:rPr lang="en-US" smtClean="0"/>
              <a:t>‹#›</a:t>
            </a:fld>
            <a:endParaRPr lang="en-US" dirty="0"/>
          </a:p>
        </p:txBody>
      </p:sp>
    </p:spTree>
    <p:extLst>
      <p:ext uri="{BB962C8B-B14F-4D97-AF65-F5344CB8AC3E}">
        <p14:creationId xmlns:p14="http://schemas.microsoft.com/office/powerpoint/2010/main" val="30689379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1</a:t>
            </a:fld>
            <a:endParaRPr lang="en-US" dirty="0"/>
          </a:p>
        </p:txBody>
      </p:sp>
    </p:spTree>
    <p:extLst>
      <p:ext uri="{BB962C8B-B14F-4D97-AF65-F5344CB8AC3E}">
        <p14:creationId xmlns:p14="http://schemas.microsoft.com/office/powerpoint/2010/main" val="22562597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2</a:t>
            </a:fld>
            <a:endParaRPr lang="en-US" dirty="0"/>
          </a:p>
        </p:txBody>
      </p:sp>
    </p:spTree>
    <p:extLst>
      <p:ext uri="{BB962C8B-B14F-4D97-AF65-F5344CB8AC3E}">
        <p14:creationId xmlns:p14="http://schemas.microsoft.com/office/powerpoint/2010/main" val="1838255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3</a:t>
            </a:fld>
            <a:endParaRPr lang="en-US" dirty="0"/>
          </a:p>
        </p:txBody>
      </p:sp>
    </p:spTree>
    <p:extLst>
      <p:ext uri="{BB962C8B-B14F-4D97-AF65-F5344CB8AC3E}">
        <p14:creationId xmlns:p14="http://schemas.microsoft.com/office/powerpoint/2010/main" val="1646123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4</a:t>
            </a:fld>
            <a:endParaRPr lang="en-US" dirty="0"/>
          </a:p>
        </p:txBody>
      </p:sp>
    </p:spTree>
    <p:extLst>
      <p:ext uri="{BB962C8B-B14F-4D97-AF65-F5344CB8AC3E}">
        <p14:creationId xmlns:p14="http://schemas.microsoft.com/office/powerpoint/2010/main" val="21619574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5</a:t>
            </a:fld>
            <a:endParaRPr lang="en-US" dirty="0"/>
          </a:p>
        </p:txBody>
      </p:sp>
    </p:spTree>
    <p:extLst>
      <p:ext uri="{BB962C8B-B14F-4D97-AF65-F5344CB8AC3E}">
        <p14:creationId xmlns:p14="http://schemas.microsoft.com/office/powerpoint/2010/main" val="2842009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4A558B-E4E9-A94A-B9C1-029E46A76ABA}" type="slidenum">
              <a:rPr lang="en-US" smtClean="0"/>
              <a:t>7</a:t>
            </a:fld>
            <a:endParaRPr lang="en-US" dirty="0"/>
          </a:p>
        </p:txBody>
      </p:sp>
    </p:spTree>
    <p:extLst>
      <p:ext uri="{BB962C8B-B14F-4D97-AF65-F5344CB8AC3E}">
        <p14:creationId xmlns:p14="http://schemas.microsoft.com/office/powerpoint/2010/main" val="4539535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 Dark Blue">
    <p:bg>
      <p:bgPr>
        <a:solidFill>
          <a:srgbClr val="264A64"/>
        </a:solid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1219200" y="1371600"/>
            <a:ext cx="7315200" cy="1600200"/>
          </a:xfrm>
        </p:spPr>
        <p:txBody>
          <a:bodyPr anchor="b" anchorCtr="0">
            <a:normAutofit/>
          </a:bodyPr>
          <a:lstStyle>
            <a:lvl1pPr>
              <a:defRPr sz="3200">
                <a:solidFill>
                  <a:srgbClr val="FFFFFF"/>
                </a:solidFill>
              </a:defRPr>
            </a:lvl1pPr>
          </a:lstStyle>
          <a:p>
            <a:r>
              <a:rPr lang="en-US" dirty="0"/>
              <a:t>Click to Edit Master Style</a:t>
            </a:r>
          </a:p>
        </p:txBody>
      </p:sp>
      <p:sp>
        <p:nvSpPr>
          <p:cNvPr id="15" name="Subtitle 2"/>
          <p:cNvSpPr>
            <a:spLocks noGrp="1"/>
          </p:cNvSpPr>
          <p:nvPr>
            <p:ph type="subTitle" idx="1" hasCustomPrompt="1"/>
          </p:nvPr>
        </p:nvSpPr>
        <p:spPr>
          <a:xfrm>
            <a:off x="1219200" y="3352800"/>
            <a:ext cx="4572000" cy="1600200"/>
          </a:xfrm>
        </p:spPr>
        <p:txBody>
          <a:bodyP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Master Subtitle Style</a:t>
            </a:r>
          </a:p>
        </p:txBody>
      </p:sp>
      <p:cxnSp>
        <p:nvCxnSpPr>
          <p:cNvPr id="16" name="Straight Connector 15"/>
          <p:cNvCxnSpPr/>
          <p:nvPr userDrawn="1"/>
        </p:nvCxnSpPr>
        <p:spPr>
          <a:xfrm>
            <a:off x="1422400" y="3124200"/>
            <a:ext cx="558800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6" name="Picture 5" descr="Logo for HHS and ACF. Office of Child Support Enforcement" title="HHS/ACF Logo"/>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1422401" y="5638801"/>
            <a:ext cx="5993292" cy="685800"/>
          </a:xfrm>
          <a:prstGeom prst="rect">
            <a:avLst/>
          </a:prstGeom>
        </p:spPr>
      </p:pic>
    </p:spTree>
    <p:extLst>
      <p:ext uri="{BB962C8B-B14F-4D97-AF65-F5344CB8AC3E}">
        <p14:creationId xmlns:p14="http://schemas.microsoft.com/office/powerpoint/2010/main" val="2147662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ue/Gray 3 Content">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14805" y="1600200"/>
            <a:ext cx="3352395" cy="4572000"/>
          </a:xfrm>
        </p:spPr>
        <p:txBody>
          <a:bodyPr>
            <a:normAutofit/>
          </a:bodyPr>
          <a:lstStyle>
            <a:lvl1pPr>
              <a:defRPr sz="2000">
                <a:solidFill>
                  <a:srgbClr val="6C6463"/>
                </a:solidFill>
              </a:defRPr>
            </a:lvl1pPr>
            <a:lvl2pPr>
              <a:defRPr sz="1800" baseline="0">
                <a:solidFill>
                  <a:srgbClr val="6C6463"/>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7924800" y="1600200"/>
            <a:ext cx="3353205" cy="4572000"/>
          </a:xfrm>
        </p:spPr>
        <p:txBody>
          <a:bodyPr>
            <a:normAutofit/>
          </a:bodyPr>
          <a:lstStyle>
            <a:lvl1pPr>
              <a:defRPr sz="2000">
                <a:solidFill>
                  <a:srgbClr val="6C6463"/>
                </a:solidFill>
              </a:defRPr>
            </a:lvl1pPr>
            <a:lvl2pPr>
              <a:defRPr sz="1800">
                <a:solidFill>
                  <a:srgbClr val="6C6463"/>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0" name="Content Placeholder 3"/>
          <p:cNvSpPr>
            <a:spLocks noGrp="1"/>
          </p:cNvSpPr>
          <p:nvPr>
            <p:ph sz="half" idx="13"/>
          </p:nvPr>
        </p:nvSpPr>
        <p:spPr>
          <a:xfrm>
            <a:off x="4419398" y="1600200"/>
            <a:ext cx="3353205" cy="4572000"/>
          </a:xfrm>
        </p:spPr>
        <p:txBody>
          <a:bodyPr>
            <a:normAutofit/>
          </a:bodyPr>
          <a:lstStyle>
            <a:lvl1pPr>
              <a:defRPr sz="2000">
                <a:solidFill>
                  <a:srgbClr val="6C6463"/>
                </a:solidFill>
              </a:defRPr>
            </a:lvl1pPr>
            <a:lvl2pPr>
              <a:defRPr sz="1800">
                <a:solidFill>
                  <a:srgbClr val="6C6463"/>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FFFFFF"/>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3"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
        <p:nvSpPr>
          <p:cNvPr id="14" name="TextBox 13"/>
          <p:cNvSpPr txBox="1"/>
          <p:nvPr userDrawn="1"/>
        </p:nvSpPr>
        <p:spPr>
          <a:xfrm>
            <a:off x="4165600" y="6495990"/>
            <a:ext cx="3860800" cy="215444"/>
          </a:xfrm>
          <a:prstGeom prst="rect">
            <a:avLst/>
          </a:prstGeom>
          <a:noFill/>
        </p:spPr>
        <p:txBody>
          <a:bodyPr wrap="square" rtlCol="0">
            <a:spAutoFit/>
          </a:bodyPr>
          <a:lstStyle/>
          <a:p>
            <a:pPr algn="ctr"/>
            <a:r>
              <a:rPr lang="en-US" sz="800" dirty="0">
                <a:solidFill>
                  <a:srgbClr val="5B616B"/>
                </a:solidFill>
                <a:latin typeface="Arial" panose="020B0604020202020204" pitchFamily="34" charset="0"/>
                <a:cs typeface="Arial" panose="020B0604020202020204" pitchFamily="34" charset="0"/>
              </a:rPr>
              <a:t>Office of Child Support Enforcement</a:t>
            </a:r>
          </a:p>
        </p:txBody>
      </p:sp>
      <p:sp>
        <p:nvSpPr>
          <p:cNvPr id="8" name="Title 1"/>
          <p:cNvSpPr>
            <a:spLocks noGrp="1"/>
          </p:cNvSpPr>
          <p:nvPr>
            <p:ph type="title" hasCustomPrompt="1"/>
          </p:nvPr>
        </p:nvSpPr>
        <p:spPr>
          <a:xfrm>
            <a:off x="914400" y="848380"/>
            <a:ext cx="10058400" cy="523220"/>
          </a:xfrm>
        </p:spPr>
        <p:txBody>
          <a:bodyPr wrap="square" anchor="b" anchorCtr="0">
            <a:spAutoFit/>
          </a:bodyPr>
          <a:lstStyle>
            <a:lvl1pPr>
              <a:defRPr baseline="0">
                <a:solidFill>
                  <a:srgbClr val="336A90"/>
                </a:solidFill>
              </a:defRPr>
            </a:lvl1pPr>
          </a:lstStyle>
          <a:p>
            <a:r>
              <a:rPr lang="en-US" dirty="0"/>
              <a:t>Title Goes Here</a:t>
            </a:r>
          </a:p>
        </p:txBody>
      </p:sp>
    </p:spTree>
    <p:extLst>
      <p:ext uri="{BB962C8B-B14F-4D97-AF65-F5344CB8AC3E}">
        <p14:creationId xmlns:p14="http://schemas.microsoft.com/office/powerpoint/2010/main" val="19096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 Photo">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11200" y="1600200"/>
            <a:ext cx="5079595" cy="4724400"/>
          </a:xfrm>
        </p:spPr>
        <p:txBody>
          <a:bodyPr>
            <a:normAutofit/>
          </a:bodyPr>
          <a:lstStyle>
            <a:lvl1pPr>
              <a:defRPr sz="2000">
                <a:solidFill>
                  <a:srgbClr val="5B616B"/>
                </a:solidFill>
              </a:defRPr>
            </a:lvl1pPr>
            <a:lvl2pPr>
              <a:defRPr sz="1800">
                <a:solidFill>
                  <a:srgbClr val="5B616B"/>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1" name="Content Placeholder 2"/>
          <p:cNvSpPr>
            <a:spLocks noGrp="1"/>
          </p:cNvSpPr>
          <p:nvPr>
            <p:ph sz="half" idx="11" hasCustomPrompt="1"/>
          </p:nvPr>
        </p:nvSpPr>
        <p:spPr>
          <a:xfrm>
            <a:off x="6299200" y="152401"/>
            <a:ext cx="5689600" cy="6562345"/>
          </a:xfrm>
        </p:spPr>
        <p:txBody>
          <a:bodyPr anchor="ctr" anchorCtr="0">
            <a:normAutofit/>
          </a:bodyPr>
          <a:lstStyle>
            <a:lvl1pPr marL="0" indent="0" algn="ctr">
              <a:buNone/>
              <a:defRPr sz="3600" b="1" i="0" baseline="0">
                <a:solidFill>
                  <a:srgbClr val="5B616B"/>
                </a:solidFill>
              </a:defRPr>
            </a:lvl1pPr>
            <a:lvl2pPr>
              <a:defRPr sz="1800">
                <a:solidFill>
                  <a:srgbClr val="5B616B"/>
                </a:solidFill>
              </a:defRPr>
            </a:lvl2pPr>
            <a:lvl3pPr>
              <a:defRPr sz="1600">
                <a:solidFill>
                  <a:srgbClr val="6C6463"/>
                </a:solidFill>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PLACE PHOTO</a:t>
            </a:r>
          </a:p>
        </p:txBody>
      </p:sp>
      <p:sp>
        <p:nvSpPr>
          <p:cNvPr id="5" name="Title 1"/>
          <p:cNvSpPr>
            <a:spLocks noGrp="1"/>
          </p:cNvSpPr>
          <p:nvPr>
            <p:ph type="title" hasCustomPrompt="1"/>
          </p:nvPr>
        </p:nvSpPr>
        <p:spPr>
          <a:xfrm>
            <a:off x="711200" y="848380"/>
            <a:ext cx="5384800" cy="523220"/>
          </a:xfrm>
        </p:spPr>
        <p:txBody>
          <a:bodyPr wrap="square" anchor="b" anchorCtr="0">
            <a:spAutoFit/>
          </a:bodyPr>
          <a:lstStyle>
            <a:lvl1pPr>
              <a:defRPr baseline="0">
                <a:solidFill>
                  <a:srgbClr val="336A90"/>
                </a:solidFill>
              </a:defRPr>
            </a:lvl1pPr>
          </a:lstStyle>
          <a:p>
            <a:r>
              <a:rPr lang="en-US" dirty="0"/>
              <a:t>Title Goes Here</a:t>
            </a:r>
          </a:p>
        </p:txBody>
      </p:sp>
    </p:spTree>
    <p:extLst>
      <p:ext uri="{BB962C8B-B14F-4D97-AF65-F5344CB8AC3E}">
        <p14:creationId xmlns:p14="http://schemas.microsoft.com/office/powerpoint/2010/main" val="4042005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More Information - 1">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Office of Child Support Enforcement</a:t>
            </a:r>
          </a:p>
        </p:txBody>
      </p:sp>
      <p:sp>
        <p:nvSpPr>
          <p:cNvPr id="4" name="Slide Number Placeholder 3"/>
          <p:cNvSpPr>
            <a:spLocks noGrp="1"/>
          </p:cNvSpPr>
          <p:nvPr>
            <p:ph type="sldNum" sz="quarter" idx="11"/>
          </p:nvPr>
        </p:nvSpPr>
        <p:spPr/>
        <p:txBody>
          <a:bodyPr/>
          <a:lstStyle/>
          <a:p>
            <a:fld id="{42782948-4DBE-204D-AB9E-B65E067054AE}" type="slidenum">
              <a:rPr lang="en-US" smtClean="0"/>
              <a:pPr/>
              <a:t>‹#›</a:t>
            </a:fld>
            <a:endParaRPr lang="en-US" dirty="0"/>
          </a:p>
        </p:txBody>
      </p:sp>
      <p:sp>
        <p:nvSpPr>
          <p:cNvPr id="8" name="Text Placeholder 7"/>
          <p:cNvSpPr>
            <a:spLocks noGrp="1"/>
          </p:cNvSpPr>
          <p:nvPr>
            <p:ph type="body" sz="quarter" idx="12" hasCustomPrompt="1"/>
          </p:nvPr>
        </p:nvSpPr>
        <p:spPr>
          <a:xfrm>
            <a:off x="914400" y="1828800"/>
            <a:ext cx="7924800" cy="3581400"/>
          </a:xfrm>
        </p:spPr>
        <p:txBody>
          <a:bodyPr/>
          <a:lstStyle>
            <a:lvl1pPr marL="0" marR="0" indent="0" algn="l" defTabSz="457200" rtl="0" eaLnBrk="1" fontAlgn="auto" latinLnBrk="0" hangingPunct="1">
              <a:lnSpc>
                <a:spcPct val="100000"/>
              </a:lnSpc>
              <a:spcBef>
                <a:spcPts val="0"/>
              </a:spcBef>
              <a:spcAft>
                <a:spcPts val="3000"/>
              </a:spcAft>
              <a:buClrTx/>
              <a:buSzTx/>
              <a:buFont typeface="Arial"/>
              <a:buNone/>
              <a:tabLst/>
              <a:defRPr/>
            </a:lvl1pPr>
          </a:lstStyle>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a:ln>
                  <a:noFill/>
                </a:ln>
                <a:solidFill>
                  <a:srgbClr val="336A90"/>
                </a:solidFill>
                <a:effectLst/>
                <a:uLnTx/>
                <a:uFillTx/>
                <a:latin typeface="Arial" panose="020B0604020202020204" pitchFamily="34" charset="0"/>
                <a:ea typeface="+mn-ea"/>
              </a:rPr>
              <a:t>Name</a:t>
            </a:r>
          </a:p>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a:ln>
                  <a:noFill/>
                </a:ln>
                <a:solidFill>
                  <a:srgbClr val="336A90"/>
                </a:solidFill>
                <a:effectLst/>
                <a:uLnTx/>
                <a:uFillTx/>
                <a:latin typeface="Arial" panose="020B0604020202020204" pitchFamily="34" charset="0"/>
                <a:ea typeface="+mn-ea"/>
              </a:rPr>
              <a:t>Division/Office</a:t>
            </a:r>
          </a:p>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a:ln>
                  <a:noFill/>
                </a:ln>
                <a:solidFill>
                  <a:srgbClr val="336A90"/>
                </a:solidFill>
                <a:effectLst/>
                <a:uLnTx/>
                <a:uFillTx/>
                <a:latin typeface="Arial" panose="020B0604020202020204" pitchFamily="34" charset="0"/>
                <a:ea typeface="+mn-ea"/>
              </a:rPr>
              <a:t>Contact Information</a:t>
            </a:r>
          </a:p>
          <a:p>
            <a:pPr marL="0" marR="0" lvl="0" indent="0" algn="l" defTabSz="457200" rtl="0" eaLnBrk="1" fontAlgn="auto" latinLnBrk="0" hangingPunct="1">
              <a:lnSpc>
                <a:spcPct val="100000"/>
              </a:lnSpc>
              <a:spcBef>
                <a:spcPts val="0"/>
              </a:spcBef>
              <a:spcAft>
                <a:spcPts val="3000"/>
              </a:spcAft>
              <a:buClrTx/>
              <a:buSzTx/>
              <a:buFont typeface="Arial"/>
              <a:buNone/>
              <a:tabLst/>
              <a:defRPr/>
            </a:pPr>
            <a:r>
              <a:rPr kumimoji="0" lang="en-US" sz="2400" b="0" i="0" u="none" strike="noStrike" kern="1200" cap="none" spc="0" normalizeH="0" baseline="0" noProof="0" dirty="0">
                <a:ln>
                  <a:noFill/>
                </a:ln>
                <a:solidFill>
                  <a:srgbClr val="336A90"/>
                </a:solidFill>
                <a:effectLst/>
                <a:uLnTx/>
                <a:uFillTx/>
                <a:latin typeface="Arial" panose="020B0604020202020204" pitchFamily="34" charset="0"/>
                <a:ea typeface="+mn-ea"/>
              </a:rPr>
              <a:t>Website</a:t>
            </a:r>
          </a:p>
          <a:p>
            <a:pPr lvl="0"/>
            <a:endParaRPr lang="en-US" dirty="0"/>
          </a:p>
        </p:txBody>
      </p:sp>
      <p:sp>
        <p:nvSpPr>
          <p:cNvPr id="9" name="TextBox 8"/>
          <p:cNvSpPr txBox="1"/>
          <p:nvPr userDrawn="1"/>
        </p:nvSpPr>
        <p:spPr>
          <a:xfrm>
            <a:off x="889000" y="847725"/>
            <a:ext cx="7924800"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srgbClr val="336A90"/>
                </a:solidFill>
                <a:effectLst/>
                <a:uLnTx/>
                <a:uFillTx/>
                <a:latin typeface="Arial" panose="020B0604020202020204" pitchFamily="34" charset="0"/>
                <a:ea typeface="+mj-ea"/>
              </a:rPr>
              <a:t>For More Information</a:t>
            </a:r>
            <a:endParaRPr lang="en-US" sz="16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8999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ore Information - 2">
    <p:spTree>
      <p:nvGrpSpPr>
        <p:cNvPr id="1" name=""/>
        <p:cNvGrpSpPr/>
        <p:nvPr/>
      </p:nvGrpSpPr>
      <p:grpSpPr>
        <a:xfrm>
          <a:off x="0" y="0"/>
          <a:ext cx="0" cy="0"/>
          <a:chOff x="0" y="0"/>
          <a:chExt cx="0" cy="0"/>
        </a:xfrm>
      </p:grpSpPr>
      <p:sp>
        <p:nvSpPr>
          <p:cNvPr id="12" name="Rectangle 11"/>
          <p:cNvSpPr/>
          <p:nvPr userDrawn="1"/>
        </p:nvSpPr>
        <p:spPr>
          <a:xfrm>
            <a:off x="203200" y="152400"/>
            <a:ext cx="11785600" cy="2895600"/>
          </a:xfrm>
          <a:prstGeom prst="rect">
            <a:avLst/>
          </a:prstGeom>
          <a:solidFill>
            <a:srgbClr val="264A6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Title 7"/>
          <p:cNvSpPr>
            <a:spLocks noGrp="1"/>
          </p:cNvSpPr>
          <p:nvPr>
            <p:ph type="title"/>
          </p:nvPr>
        </p:nvSpPr>
        <p:spPr>
          <a:xfrm>
            <a:off x="914400" y="457200"/>
            <a:ext cx="10058400" cy="523220"/>
          </a:xfrm>
        </p:spPr>
        <p:txBody>
          <a:bodyPr/>
          <a:lstStyle>
            <a:lvl1pPr>
              <a:defRPr>
                <a:solidFill>
                  <a:schemeClr val="bg1"/>
                </a:solidFill>
              </a:defRPr>
            </a:lvl1pPr>
          </a:lstStyle>
          <a:p>
            <a:r>
              <a:rPr lang="en-US" dirty="0">
                <a:solidFill>
                  <a:schemeClr val="bg1"/>
                </a:solidFill>
              </a:rPr>
              <a:t>For More Information</a:t>
            </a:r>
            <a:endParaRPr lang="en-US" sz="1400" i="1" dirty="0">
              <a:solidFill>
                <a:schemeClr val="bg1"/>
              </a:solidFill>
            </a:endParaRPr>
          </a:p>
        </p:txBody>
      </p:sp>
      <p:sp>
        <p:nvSpPr>
          <p:cNvPr id="15" name="Subtitle 2"/>
          <p:cNvSpPr>
            <a:spLocks noGrp="1"/>
          </p:cNvSpPr>
          <p:nvPr>
            <p:ph type="subTitle" idx="1" hasCustomPrompt="1"/>
          </p:nvPr>
        </p:nvSpPr>
        <p:spPr>
          <a:xfrm>
            <a:off x="914400" y="1219200"/>
            <a:ext cx="10058400" cy="1600200"/>
          </a:xfrm>
          <a:effectLst>
            <a:outerShdw blurRad="254000" dir="5400000" algn="tl" rotWithShape="0">
              <a:srgbClr val="000000">
                <a:alpha val="40000"/>
              </a:srgbClr>
            </a:outerShdw>
          </a:effectLst>
        </p:spPr>
        <p:txBody>
          <a:bodyPr>
            <a:normAutofit/>
          </a:bodyPr>
          <a:lstStyle>
            <a:lvl1pPr marL="0" indent="0" algn="l">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Content Placeholder 2"/>
          <p:cNvSpPr>
            <a:spLocks noGrp="1"/>
          </p:cNvSpPr>
          <p:nvPr>
            <p:ph sz="half" idx="13" hasCustomPrompt="1"/>
          </p:nvPr>
        </p:nvSpPr>
        <p:spPr>
          <a:xfrm>
            <a:off x="203200" y="3048000"/>
            <a:ext cx="11785600" cy="3666744"/>
          </a:xfrm>
          <a:solidFill>
            <a:srgbClr val="F6F3EE"/>
          </a:solidFill>
        </p:spPr>
        <p:txBody>
          <a:bodyPr anchor="ctr" anchorCtr="0">
            <a:normAutofit/>
          </a:bodyPr>
          <a:lstStyle>
            <a:lvl1pPr marL="0" indent="0" algn="ctr">
              <a:buNone/>
              <a:defRPr sz="3600" b="1" i="0" baseline="0">
                <a:solidFill>
                  <a:srgbClr val="5B616B"/>
                </a:solidFill>
              </a:defRPr>
            </a:lvl1pPr>
            <a:lvl2pPr>
              <a:defRPr sz="1800">
                <a:solidFill>
                  <a:srgbClr val="5B616B"/>
                </a:solidFill>
              </a:defRPr>
            </a:lvl2pPr>
            <a:lvl3pPr>
              <a:defRPr sz="1600">
                <a:solidFill>
                  <a:srgbClr val="6C6463"/>
                </a:solidFill>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PLACE PHOTO</a:t>
            </a:r>
          </a:p>
        </p:txBody>
      </p:sp>
    </p:spTree>
    <p:extLst>
      <p:ext uri="{BB962C8B-B14F-4D97-AF65-F5344CB8AC3E}">
        <p14:creationId xmlns:p14="http://schemas.microsoft.com/office/powerpoint/2010/main" val="293175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ore Information - 3">
    <p:spTree>
      <p:nvGrpSpPr>
        <p:cNvPr id="1" name=""/>
        <p:cNvGrpSpPr/>
        <p:nvPr/>
      </p:nvGrpSpPr>
      <p:grpSpPr>
        <a:xfrm>
          <a:off x="0" y="0"/>
          <a:ext cx="0" cy="0"/>
          <a:chOff x="0" y="0"/>
          <a:chExt cx="0" cy="0"/>
        </a:xfrm>
      </p:grpSpPr>
      <p:sp>
        <p:nvSpPr>
          <p:cNvPr id="14" name="Title 7"/>
          <p:cNvSpPr>
            <a:spLocks noGrp="1"/>
          </p:cNvSpPr>
          <p:nvPr>
            <p:ph type="title" hasCustomPrompt="1"/>
          </p:nvPr>
        </p:nvSpPr>
        <p:spPr>
          <a:xfrm>
            <a:off x="736600" y="533400"/>
            <a:ext cx="4876800" cy="523220"/>
          </a:xfrm>
          <a:effectLst/>
        </p:spPr>
        <p:txBody>
          <a:bodyPr/>
          <a:lstStyle>
            <a:lvl1pPr>
              <a:defRPr>
                <a:solidFill>
                  <a:srgbClr val="336A90"/>
                </a:solidFill>
              </a:defRPr>
            </a:lvl1pPr>
          </a:lstStyle>
          <a:p>
            <a:r>
              <a:rPr lang="en-US" dirty="0"/>
              <a:t>For More Information</a:t>
            </a:r>
          </a:p>
        </p:txBody>
      </p:sp>
      <p:sp>
        <p:nvSpPr>
          <p:cNvPr id="15" name="Subtitle 2"/>
          <p:cNvSpPr>
            <a:spLocks noGrp="1"/>
          </p:cNvSpPr>
          <p:nvPr>
            <p:ph type="subTitle" idx="1" hasCustomPrompt="1"/>
          </p:nvPr>
        </p:nvSpPr>
        <p:spPr>
          <a:xfrm>
            <a:off x="711200" y="1219200"/>
            <a:ext cx="4876800" cy="1600200"/>
          </a:xfrm>
          <a:effectLst/>
        </p:spPr>
        <p:txBody>
          <a:bodyPr>
            <a:normAutofit/>
          </a:bodyPr>
          <a:lstStyle>
            <a:lvl1pPr marL="0" indent="0" algn="l">
              <a:buNone/>
              <a:defRPr sz="1800">
                <a:solidFill>
                  <a:srgbClr val="336A9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Text STYLE</a:t>
            </a:r>
          </a:p>
        </p:txBody>
      </p:sp>
      <p:sp>
        <p:nvSpPr>
          <p:cNvPr id="9" name="Content Placeholder 2"/>
          <p:cNvSpPr>
            <a:spLocks noGrp="1"/>
          </p:cNvSpPr>
          <p:nvPr>
            <p:ph sz="half" idx="13" hasCustomPrompt="1"/>
          </p:nvPr>
        </p:nvSpPr>
        <p:spPr>
          <a:xfrm>
            <a:off x="5994400" y="152400"/>
            <a:ext cx="5994400" cy="6562344"/>
          </a:xfrm>
          <a:solidFill>
            <a:srgbClr val="F6F3EE"/>
          </a:solidFill>
        </p:spPr>
        <p:txBody>
          <a:bodyPr anchor="ctr" anchorCtr="0">
            <a:normAutofit/>
          </a:bodyPr>
          <a:lstStyle>
            <a:lvl1pPr marL="0" indent="0" algn="ctr">
              <a:buNone/>
              <a:defRPr sz="3600" b="1" i="0" baseline="0">
                <a:solidFill>
                  <a:srgbClr val="5B616B"/>
                </a:solidFill>
              </a:defRPr>
            </a:lvl1pPr>
            <a:lvl2pPr>
              <a:defRPr sz="1800">
                <a:solidFill>
                  <a:srgbClr val="5B616B"/>
                </a:solidFill>
              </a:defRPr>
            </a:lvl2pPr>
            <a:lvl3pPr>
              <a:defRPr sz="1600">
                <a:solidFill>
                  <a:srgbClr val="6C6463"/>
                </a:solidFill>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PLACE PHOTO</a:t>
            </a:r>
          </a:p>
        </p:txBody>
      </p:sp>
    </p:spTree>
    <p:extLst>
      <p:ext uri="{BB962C8B-B14F-4D97-AF65-F5344CB8AC3E}">
        <p14:creationId xmlns:p14="http://schemas.microsoft.com/office/powerpoint/2010/main" val="85522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 Light Gray">
    <p:bg>
      <p:bgPr>
        <a:solidFill>
          <a:srgbClr val="F6F3EE"/>
        </a:solid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914400" y="1676400"/>
            <a:ext cx="7315200" cy="1600200"/>
          </a:xfrm>
        </p:spPr>
        <p:txBody>
          <a:bodyPr anchor="b" anchorCtr="0">
            <a:normAutofit/>
          </a:bodyPr>
          <a:lstStyle>
            <a:lvl1pPr>
              <a:defRPr sz="3200" baseline="0">
                <a:solidFill>
                  <a:srgbClr val="336A90"/>
                </a:solidFill>
              </a:defRPr>
            </a:lvl1pPr>
          </a:lstStyle>
          <a:p>
            <a:r>
              <a:rPr lang="en-US" dirty="0"/>
              <a:t>Click to Edit Master Style</a:t>
            </a:r>
          </a:p>
        </p:txBody>
      </p:sp>
      <p:sp>
        <p:nvSpPr>
          <p:cNvPr id="15" name="Subtitle 2"/>
          <p:cNvSpPr>
            <a:spLocks noGrp="1"/>
          </p:cNvSpPr>
          <p:nvPr>
            <p:ph type="subTitle" idx="1" hasCustomPrompt="1"/>
          </p:nvPr>
        </p:nvSpPr>
        <p:spPr>
          <a:xfrm>
            <a:off x="914400" y="3657600"/>
            <a:ext cx="4572000" cy="1600200"/>
          </a:xfrm>
        </p:spPr>
        <p:txBody>
          <a:bodyPr>
            <a:normAutofit/>
          </a:bodyPr>
          <a:lstStyle>
            <a:lvl1pPr marL="0" indent="0" algn="l">
              <a:buNone/>
              <a:defRPr sz="1800">
                <a:solidFill>
                  <a:srgbClr val="336A9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Master Subtitle Style</a:t>
            </a:r>
          </a:p>
        </p:txBody>
      </p:sp>
      <p:cxnSp>
        <p:nvCxnSpPr>
          <p:cNvPr id="16" name="Straight Connector 15"/>
          <p:cNvCxnSpPr/>
          <p:nvPr userDrawn="1"/>
        </p:nvCxnSpPr>
        <p:spPr>
          <a:xfrm>
            <a:off x="1066800" y="3429000"/>
            <a:ext cx="5791200" cy="0"/>
          </a:xfrm>
          <a:prstGeom prst="line">
            <a:avLst/>
          </a:prstGeom>
          <a:ln w="19050">
            <a:solidFill>
              <a:srgbClr val="336A90"/>
            </a:solidFill>
          </a:ln>
          <a:effectLst/>
        </p:spPr>
        <p:style>
          <a:lnRef idx="2">
            <a:schemeClr val="accent1"/>
          </a:lnRef>
          <a:fillRef idx="0">
            <a:schemeClr val="accent1"/>
          </a:fillRef>
          <a:effectRef idx="1">
            <a:schemeClr val="accent1"/>
          </a:effectRef>
          <a:fontRef idx="minor">
            <a:schemeClr val="tx1"/>
          </a:fontRef>
        </p:style>
      </p:cxnSp>
      <p:pic>
        <p:nvPicPr>
          <p:cNvPr id="3" name="Picture 2"/>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952501" y="5847784"/>
            <a:ext cx="5003209" cy="570367"/>
          </a:xfrm>
          <a:prstGeom prst="rect">
            <a:avLst/>
          </a:prstGeom>
        </p:spPr>
      </p:pic>
    </p:spTree>
    <p:extLst>
      <p:ext uri="{BB962C8B-B14F-4D97-AF65-F5344CB8AC3E}">
        <p14:creationId xmlns:p14="http://schemas.microsoft.com/office/powerpoint/2010/main" val="1938338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ver - Photo - Dark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03201" y="3581400"/>
            <a:ext cx="8724900" cy="2057400"/>
          </a:xfrm>
          <a:prstGeom prst="rect">
            <a:avLst/>
          </a:prstGeom>
          <a:solidFill>
            <a:srgbClr val="264A64">
              <a:alpha val="90000"/>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4" name="Title 1"/>
          <p:cNvSpPr>
            <a:spLocks noGrp="1"/>
          </p:cNvSpPr>
          <p:nvPr>
            <p:ph type="ctrTitle" hasCustomPrompt="1"/>
          </p:nvPr>
        </p:nvSpPr>
        <p:spPr>
          <a:xfrm>
            <a:off x="1219200" y="3581400"/>
            <a:ext cx="7315200" cy="1219200"/>
          </a:xfrm>
          <a:noFill/>
        </p:spPr>
        <p:txBody>
          <a:bodyPr anchor="b" anchorCtr="0">
            <a:normAutofit/>
          </a:bodyPr>
          <a:lstStyle>
            <a:lvl1pPr marL="0" algn="l">
              <a:defRPr sz="3200" baseline="0">
                <a:solidFill>
                  <a:srgbClr val="FFFFFF"/>
                </a:solidFill>
              </a:defRPr>
            </a:lvl1pPr>
          </a:lstStyle>
          <a:p>
            <a:r>
              <a:rPr lang="en-US" dirty="0"/>
              <a:t>Title Goes Here &amp;</a:t>
            </a:r>
            <a:br>
              <a:rPr lang="en-US" dirty="0"/>
            </a:br>
            <a:r>
              <a:rPr lang="en-US" dirty="0"/>
              <a:t>Can Run Two Lines</a:t>
            </a:r>
          </a:p>
        </p:txBody>
      </p: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a:t>ADD PHOTO CREDIT HERE</a:t>
            </a:r>
          </a:p>
        </p:txBody>
      </p:sp>
      <p:pic>
        <p:nvPicPr>
          <p:cNvPr id="10" name="Picture 9" descr="Logo for HHS and ACF. Office of Child Support Enforcement" title="HHS/ACF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1397592" y="5029200"/>
            <a:ext cx="4190409" cy="479500"/>
          </a:xfrm>
          <a:prstGeom prst="rect">
            <a:avLst/>
          </a:prstGeom>
        </p:spPr>
      </p:pic>
    </p:spTree>
    <p:extLst>
      <p:ext uri="{BB962C8B-B14F-4D97-AF65-F5344CB8AC3E}">
        <p14:creationId xmlns:p14="http://schemas.microsoft.com/office/powerpoint/2010/main" val="336095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 Photo - No Colo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1219200" y="2667000"/>
            <a:ext cx="7315200" cy="1447800"/>
          </a:xfrm>
        </p:spPr>
        <p:txBody>
          <a:bodyPr anchor="ctr" anchorCtr="0">
            <a:normAutofit/>
          </a:bodyPr>
          <a:lstStyle>
            <a:lvl1pPr>
              <a:defRPr sz="3200" baseline="0">
                <a:solidFill>
                  <a:srgbClr val="FFFFFF"/>
                </a:solidFill>
              </a:defRPr>
            </a:lvl1pPr>
          </a:lstStyle>
          <a:p>
            <a:r>
              <a:rPr lang="en-US" dirty="0"/>
              <a:t>Click to Edit Master </a:t>
            </a:r>
            <a:br>
              <a:rPr lang="en-US" dirty="0"/>
            </a:br>
            <a:r>
              <a:rPr lang="en-US" dirty="0"/>
              <a:t>Photo Title Style</a:t>
            </a:r>
          </a:p>
        </p:txBody>
      </p:sp>
      <p:sp>
        <p:nvSpPr>
          <p:cNvPr id="15" name="Subtitle 2"/>
          <p:cNvSpPr>
            <a:spLocks noGrp="1"/>
          </p:cNvSpPr>
          <p:nvPr>
            <p:ph type="subTitle" idx="1" hasCustomPrompt="1"/>
          </p:nvPr>
        </p:nvSpPr>
        <p:spPr>
          <a:xfrm>
            <a:off x="1219200" y="4343400"/>
            <a:ext cx="7416800" cy="1066800"/>
          </a:xfrm>
        </p:spPr>
        <p:txBody>
          <a:bodyPr>
            <a:normAutofit/>
          </a:bodyPr>
          <a:lstStyle>
            <a:lvl1pPr marL="0" indent="0" algn="l">
              <a:buNone/>
              <a:defRPr sz="18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cxnSp>
        <p:nvCxnSpPr>
          <p:cNvPr id="16" name="Straight Connector 15"/>
          <p:cNvCxnSpPr/>
          <p:nvPr userDrawn="1"/>
        </p:nvCxnSpPr>
        <p:spPr>
          <a:xfrm>
            <a:off x="1422400" y="4114800"/>
            <a:ext cx="5588000" cy="0"/>
          </a:xfrm>
          <a:prstGeom prst="line">
            <a:avLst/>
          </a:prstGeom>
          <a:ln w="19050">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a:t>ADD PHOTO CREDIT HERE</a:t>
            </a:r>
          </a:p>
        </p:txBody>
      </p:sp>
      <p:pic>
        <p:nvPicPr>
          <p:cNvPr id="6" name="Picture 5" descr="Logo for HHS and ACF. Office of Child Support Enforcement" title="HHS/ACF Logo"/>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1422401" y="5638801"/>
            <a:ext cx="5993292" cy="685800"/>
          </a:xfrm>
          <a:prstGeom prst="rect">
            <a:avLst/>
          </a:prstGeom>
        </p:spPr>
      </p:pic>
    </p:spTree>
    <p:extLst>
      <p:ext uri="{BB962C8B-B14F-4D97-AF65-F5344CB8AC3E}">
        <p14:creationId xmlns:p14="http://schemas.microsoft.com/office/powerpoint/2010/main" val="3861607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Divider - Dark Blue">
    <p:bg>
      <p:bgPr>
        <a:solidFill>
          <a:srgbClr val="264A64"/>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60400" y="1589782"/>
            <a:ext cx="10871200" cy="523220"/>
          </a:xfrm>
        </p:spPr>
        <p:txBody>
          <a:bodyPr wrap="square" anchor="t" anchorCtr="0">
            <a:spAutoFit/>
          </a:bodyPr>
          <a:lstStyle>
            <a:lvl1pPr algn="ctr">
              <a:defRPr sz="2800">
                <a:solidFill>
                  <a:srgbClr val="FFFFFF"/>
                </a:solidFill>
              </a:defRPr>
            </a:lvl1pPr>
          </a:lstStyle>
          <a:p>
            <a:r>
              <a:rPr lang="en-US" dirty="0"/>
              <a:t>Click to Edit Master Divider Title Style</a:t>
            </a:r>
          </a:p>
        </p:txBody>
      </p:sp>
    </p:spTree>
    <p:extLst>
      <p:ext uri="{BB962C8B-B14F-4D97-AF65-F5344CB8AC3E}">
        <p14:creationId xmlns:p14="http://schemas.microsoft.com/office/powerpoint/2010/main" val="183496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 Photo - Dark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Rectangle 7"/>
          <p:cNvSpPr/>
          <p:nvPr userDrawn="1"/>
        </p:nvSpPr>
        <p:spPr>
          <a:xfrm>
            <a:off x="203199" y="4181475"/>
            <a:ext cx="8724900" cy="1600200"/>
          </a:xfrm>
          <a:prstGeom prst="rect">
            <a:avLst/>
          </a:prstGeom>
          <a:solidFill>
            <a:srgbClr val="264A64"/>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a:t>ADD PHOTO CREDIT HERE</a:t>
            </a:r>
          </a:p>
        </p:txBody>
      </p:sp>
      <p:sp>
        <p:nvSpPr>
          <p:cNvPr id="7" name="Title 1"/>
          <p:cNvSpPr>
            <a:spLocks noGrp="1"/>
          </p:cNvSpPr>
          <p:nvPr>
            <p:ph type="ctrTitle" hasCustomPrompt="1"/>
          </p:nvPr>
        </p:nvSpPr>
        <p:spPr>
          <a:xfrm>
            <a:off x="1219200" y="4181475"/>
            <a:ext cx="7315200" cy="1600200"/>
          </a:xfrm>
          <a:noFill/>
        </p:spPr>
        <p:txBody>
          <a:bodyPr anchor="ctr" anchorCtr="0">
            <a:normAutofit/>
          </a:bodyPr>
          <a:lstStyle>
            <a:lvl1pPr marL="0" algn="l">
              <a:defRPr sz="2800" baseline="0">
                <a:solidFill>
                  <a:srgbClr val="FFFFFF"/>
                </a:solidFill>
              </a:defRPr>
            </a:lvl1pPr>
          </a:lstStyle>
          <a:p>
            <a:r>
              <a:rPr lang="en-US" dirty="0"/>
              <a:t>Click to Edit Photo Divider </a:t>
            </a:r>
            <a:br>
              <a:rPr lang="en-US" dirty="0"/>
            </a:br>
            <a:r>
              <a:rPr lang="en-US" dirty="0"/>
              <a:t>Title Style</a:t>
            </a:r>
          </a:p>
        </p:txBody>
      </p:sp>
    </p:spTree>
    <p:extLst>
      <p:ext uri="{BB962C8B-B14F-4D97-AF65-F5344CB8AC3E}">
        <p14:creationId xmlns:p14="http://schemas.microsoft.com/office/powerpoint/2010/main" val="2452134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over - Pho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4" name="Title 1"/>
          <p:cNvSpPr>
            <a:spLocks noGrp="1"/>
          </p:cNvSpPr>
          <p:nvPr>
            <p:ph type="ctrTitle" hasCustomPrompt="1"/>
          </p:nvPr>
        </p:nvSpPr>
        <p:spPr>
          <a:xfrm>
            <a:off x="1219200" y="1066800"/>
            <a:ext cx="9753600" cy="990600"/>
          </a:xfrm>
          <a:noFill/>
        </p:spPr>
        <p:txBody>
          <a:bodyPr anchor="b" anchorCtr="0">
            <a:normAutofit/>
          </a:bodyPr>
          <a:lstStyle>
            <a:lvl1pPr marL="0" algn="l">
              <a:defRPr sz="3200" baseline="0">
                <a:solidFill>
                  <a:srgbClr val="FFFFFF"/>
                </a:solidFill>
              </a:defRPr>
            </a:lvl1pPr>
          </a:lstStyle>
          <a:p>
            <a:r>
              <a:rPr lang="en-US" dirty="0"/>
              <a:t>Click to Edit Photo Divider </a:t>
            </a:r>
            <a:br>
              <a:rPr lang="en-US" dirty="0"/>
            </a:br>
            <a:r>
              <a:rPr lang="en-US" dirty="0"/>
              <a:t>Title Style</a:t>
            </a:r>
          </a:p>
        </p:txBody>
      </p:sp>
      <p:sp>
        <p:nvSpPr>
          <p:cNvPr id="11" name="Text Placeholder 4"/>
          <p:cNvSpPr>
            <a:spLocks noGrp="1"/>
          </p:cNvSpPr>
          <p:nvPr>
            <p:ph type="body" sz="quarter" idx="12" hasCustomPrompt="1"/>
          </p:nvPr>
        </p:nvSpPr>
        <p:spPr>
          <a:xfrm rot="16200000">
            <a:off x="10494089" y="1431666"/>
            <a:ext cx="2743200" cy="184666"/>
          </a:xfrm>
        </p:spPr>
        <p:txBody>
          <a:bodyPr>
            <a:spAutoFit/>
          </a:bodyPr>
          <a:lstStyle>
            <a:lvl1pPr marL="0" indent="0" algn="r">
              <a:buNone/>
              <a:defRPr sz="600" baseline="0">
                <a:solidFill>
                  <a:srgbClr val="FFFFFF"/>
                </a:solidFill>
              </a:defRPr>
            </a:lvl1pPr>
            <a:lvl2pPr marL="230187" indent="0">
              <a:buNone/>
              <a:defRPr sz="1800">
                <a:solidFill>
                  <a:schemeClr val="bg1"/>
                </a:solidFill>
              </a:defRPr>
            </a:lvl2pPr>
            <a:lvl3pPr marL="460375" indent="0">
              <a:buNone/>
              <a:defRPr sz="1600">
                <a:solidFill>
                  <a:schemeClr val="bg1"/>
                </a:solidFill>
              </a:defRPr>
            </a:lvl3pPr>
            <a:lvl4pPr marL="684212" indent="0">
              <a:buNone/>
              <a:defRPr sz="1400">
                <a:solidFill>
                  <a:schemeClr val="bg1"/>
                </a:solidFill>
              </a:defRPr>
            </a:lvl4pPr>
            <a:lvl5pPr marL="1025525" indent="0">
              <a:buNone/>
              <a:defRPr sz="1200">
                <a:solidFill>
                  <a:schemeClr val="bg1"/>
                </a:solidFill>
              </a:defRPr>
            </a:lvl5pPr>
          </a:lstStyle>
          <a:p>
            <a:pPr lvl="0"/>
            <a:r>
              <a:rPr lang="en-US" dirty="0"/>
              <a:t>ADD PHOTO CREDIT HERE</a:t>
            </a:r>
          </a:p>
        </p:txBody>
      </p:sp>
    </p:spTree>
    <p:extLst>
      <p:ext uri="{BB962C8B-B14F-4D97-AF65-F5344CB8AC3E}">
        <p14:creationId xmlns:p14="http://schemas.microsoft.com/office/powerpoint/2010/main" val="1616166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ue/Gray 1 Content">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914400" y="1600200"/>
            <a:ext cx="10058400" cy="4572000"/>
          </a:xfrm>
        </p:spPr>
        <p:txBody>
          <a:bodyPr/>
          <a:lstStyle>
            <a:lvl1pPr>
              <a:defRPr baseline="0">
                <a:solidFill>
                  <a:srgbClr val="5B616B"/>
                </a:solidFill>
              </a:defRPr>
            </a:lvl1pPr>
            <a:lvl2pPr>
              <a:defRPr>
                <a:solidFill>
                  <a:srgbClr val="5B616B"/>
                </a:solidFill>
              </a:defRPr>
            </a:lvl2pPr>
            <a:lvl3pPr>
              <a:defRPr sz="1600">
                <a:latin typeface="Arial" panose="020B0604020202020204" pitchFamily="34" charset="0"/>
                <a:cs typeface="Arial" panose="020B0604020202020204" pitchFamily="34" charset="0"/>
              </a:defRPr>
            </a:lvl3pPr>
          </a:lstStyle>
          <a:p>
            <a:pPr lvl="0"/>
            <a:r>
              <a:rPr lang="en-US" dirty="0"/>
              <a:t>Level 1 bullet goes here</a:t>
            </a:r>
          </a:p>
          <a:p>
            <a:pPr lvl="1"/>
            <a:r>
              <a:rPr lang="en-US" dirty="0"/>
              <a:t>Level 2 bullet goes here</a:t>
            </a:r>
          </a:p>
          <a:p>
            <a:pPr lvl="2"/>
            <a:r>
              <a:rPr lang="en-US" dirty="0"/>
              <a:t>Level 3 bullet goes here</a:t>
            </a:r>
          </a:p>
        </p:txBody>
      </p:sp>
      <p:sp>
        <p:nvSpPr>
          <p:cNvPr id="10"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
        <p:nvSpPr>
          <p:cNvPr id="11" name="Title 1"/>
          <p:cNvSpPr>
            <a:spLocks noGrp="1"/>
          </p:cNvSpPr>
          <p:nvPr>
            <p:ph type="title" hasCustomPrompt="1"/>
          </p:nvPr>
        </p:nvSpPr>
        <p:spPr>
          <a:xfrm>
            <a:off x="914400" y="848380"/>
            <a:ext cx="10058400" cy="523220"/>
          </a:xfrm>
        </p:spPr>
        <p:txBody>
          <a:bodyPr wrap="square" anchor="b" anchorCtr="0">
            <a:spAutoFit/>
          </a:bodyPr>
          <a:lstStyle>
            <a:lvl1pPr>
              <a:defRPr baseline="0">
                <a:solidFill>
                  <a:srgbClr val="336A90"/>
                </a:solidFill>
              </a:defRPr>
            </a:lvl1pPr>
          </a:lstStyle>
          <a:p>
            <a:r>
              <a:rPr lang="en-US" dirty="0"/>
              <a:t>Title Goes Here &amp; Can Run Two Lines</a:t>
            </a:r>
          </a:p>
        </p:txBody>
      </p:sp>
      <p:sp>
        <p:nvSpPr>
          <p:cNvPr id="2" name="TextBox 1"/>
          <p:cNvSpPr txBox="1"/>
          <p:nvPr userDrawn="1"/>
        </p:nvSpPr>
        <p:spPr>
          <a:xfrm>
            <a:off x="4165600" y="6495990"/>
            <a:ext cx="3860800" cy="215444"/>
          </a:xfrm>
          <a:prstGeom prst="rect">
            <a:avLst/>
          </a:prstGeom>
          <a:noFill/>
        </p:spPr>
        <p:txBody>
          <a:bodyPr wrap="square" rtlCol="0">
            <a:spAutoFit/>
          </a:bodyPr>
          <a:lstStyle/>
          <a:p>
            <a:pPr algn="ctr"/>
            <a:r>
              <a:rPr lang="en-US" sz="800" dirty="0">
                <a:solidFill>
                  <a:srgbClr val="5B616B"/>
                </a:solidFill>
                <a:latin typeface="Arial" panose="020B0604020202020204" pitchFamily="34" charset="0"/>
                <a:cs typeface="Arial" panose="020B0604020202020204" pitchFamily="34" charset="0"/>
              </a:rPr>
              <a:t>Office of Child Support Enforcement</a:t>
            </a:r>
          </a:p>
        </p:txBody>
      </p:sp>
    </p:spTree>
    <p:extLst>
      <p:ext uri="{BB962C8B-B14F-4D97-AF65-F5344CB8AC3E}">
        <p14:creationId xmlns:p14="http://schemas.microsoft.com/office/powerpoint/2010/main" val="1116097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ue/Gray 2 Content">
    <p:bg>
      <p:bgPr>
        <a:solidFill>
          <a:srgbClr val="F6F3EE"/>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914400" y="1600200"/>
            <a:ext cx="4876395" cy="4724400"/>
          </a:xfrm>
        </p:spPr>
        <p:txBody>
          <a:bodyPr>
            <a:normAutofit/>
          </a:bodyPr>
          <a:lstStyle>
            <a:lvl1pPr>
              <a:defRPr sz="2000" baseline="0">
                <a:solidFill>
                  <a:srgbClr val="5B616B"/>
                </a:solidFill>
              </a:defRPr>
            </a:lvl1pPr>
            <a:lvl2pPr>
              <a:defRPr sz="1800" baseline="0">
                <a:solidFill>
                  <a:srgbClr val="5B616B"/>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Level 1 bullet goes here</a:t>
            </a:r>
          </a:p>
          <a:p>
            <a:pPr lvl="1"/>
            <a:r>
              <a:rPr lang="en-US" dirty="0"/>
              <a:t>Level 2 bullet goes here</a:t>
            </a:r>
          </a:p>
          <a:p>
            <a:pPr lvl="2"/>
            <a:r>
              <a:rPr lang="en-US" dirty="0"/>
              <a:t>Level 3 bullet goes here</a:t>
            </a:r>
          </a:p>
        </p:txBody>
      </p:sp>
      <p:sp>
        <p:nvSpPr>
          <p:cNvPr id="6" name="Content Placeholder 2"/>
          <p:cNvSpPr>
            <a:spLocks noGrp="1"/>
          </p:cNvSpPr>
          <p:nvPr>
            <p:ph sz="half" idx="11" hasCustomPrompt="1"/>
          </p:nvPr>
        </p:nvSpPr>
        <p:spPr>
          <a:xfrm>
            <a:off x="6299200" y="1600200"/>
            <a:ext cx="4673600" cy="4724400"/>
          </a:xfrm>
        </p:spPr>
        <p:txBody>
          <a:bodyPr>
            <a:normAutofit/>
          </a:bodyPr>
          <a:lstStyle>
            <a:lvl1pPr>
              <a:defRPr sz="2000">
                <a:solidFill>
                  <a:srgbClr val="5B616B"/>
                </a:solidFill>
              </a:defRPr>
            </a:lvl1pPr>
            <a:lvl2pPr>
              <a:defRPr sz="1800">
                <a:solidFill>
                  <a:srgbClr val="5B616B"/>
                </a:solidFill>
              </a:defRPr>
            </a:lvl2pPr>
            <a:lvl3pPr>
              <a:defRPr sz="1600">
                <a:solidFill>
                  <a:srgbClr val="6C6463"/>
                </a:solidFill>
                <a:latin typeface="Arial" panose="020B0604020202020204" pitchFamily="34" charset="0"/>
                <a:cs typeface="Arial" panose="020B0604020202020204" pitchFamily="34" charset="0"/>
              </a:defRPr>
            </a:lvl3pPr>
            <a:lvl4pPr>
              <a:defRPr sz="1400">
                <a:solidFill>
                  <a:srgbClr val="6C6463"/>
                </a:solidFill>
              </a:defRPr>
            </a:lvl4pPr>
            <a:lvl5pPr>
              <a:defRPr sz="1600">
                <a:solidFill>
                  <a:srgbClr val="6C6463"/>
                </a:solidFill>
              </a:defRPr>
            </a:lvl5pPr>
            <a:lvl6pPr>
              <a:defRPr sz="1800"/>
            </a:lvl6pPr>
            <a:lvl7pPr>
              <a:defRPr sz="1800"/>
            </a:lvl7pPr>
            <a:lvl8pPr>
              <a:defRPr sz="1800"/>
            </a:lvl8pPr>
            <a:lvl9pPr>
              <a:defRPr sz="1800"/>
            </a:lvl9pPr>
          </a:lstStyle>
          <a:p>
            <a:pPr lvl="0"/>
            <a:r>
              <a:rPr lang="en-US" dirty="0"/>
              <a:t>Level 1 bullet goes here</a:t>
            </a:r>
          </a:p>
          <a:p>
            <a:pPr lvl="1"/>
            <a:r>
              <a:rPr lang="en-US" dirty="0"/>
              <a:t>Level 2 bullet goes here</a:t>
            </a:r>
          </a:p>
          <a:p>
            <a:pPr lvl="2"/>
            <a:r>
              <a:rPr lang="en-US" dirty="0"/>
              <a:t>Level 3 bullet goes here</a:t>
            </a:r>
          </a:p>
        </p:txBody>
      </p:sp>
      <p:sp>
        <p:nvSpPr>
          <p:cNvPr id="9"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
        <p:nvSpPr>
          <p:cNvPr id="11" name="TextBox 10"/>
          <p:cNvSpPr txBox="1"/>
          <p:nvPr userDrawn="1"/>
        </p:nvSpPr>
        <p:spPr>
          <a:xfrm>
            <a:off x="4165600" y="6495990"/>
            <a:ext cx="3860800" cy="215444"/>
          </a:xfrm>
          <a:prstGeom prst="rect">
            <a:avLst/>
          </a:prstGeom>
          <a:noFill/>
        </p:spPr>
        <p:txBody>
          <a:bodyPr wrap="square" rtlCol="0">
            <a:spAutoFit/>
          </a:bodyPr>
          <a:lstStyle/>
          <a:p>
            <a:pPr algn="ctr"/>
            <a:r>
              <a:rPr lang="en-US" sz="800" dirty="0">
                <a:solidFill>
                  <a:srgbClr val="5B616B"/>
                </a:solidFill>
                <a:latin typeface="Arial" panose="020B0604020202020204" pitchFamily="34" charset="0"/>
                <a:cs typeface="Arial" panose="020B0604020202020204" pitchFamily="34" charset="0"/>
              </a:rPr>
              <a:t>Office of Child Support Enforcement</a:t>
            </a:r>
          </a:p>
        </p:txBody>
      </p:sp>
      <p:sp>
        <p:nvSpPr>
          <p:cNvPr id="12" name="Title 1"/>
          <p:cNvSpPr>
            <a:spLocks noGrp="1"/>
          </p:cNvSpPr>
          <p:nvPr>
            <p:ph type="title" hasCustomPrompt="1"/>
          </p:nvPr>
        </p:nvSpPr>
        <p:spPr>
          <a:xfrm>
            <a:off x="914400" y="848380"/>
            <a:ext cx="10058400" cy="523220"/>
          </a:xfrm>
        </p:spPr>
        <p:txBody>
          <a:bodyPr wrap="square" anchor="b" anchorCtr="0">
            <a:spAutoFit/>
          </a:bodyPr>
          <a:lstStyle>
            <a:lvl1pPr>
              <a:defRPr baseline="0">
                <a:solidFill>
                  <a:srgbClr val="336A90"/>
                </a:solidFill>
              </a:defRPr>
            </a:lvl1pPr>
          </a:lstStyle>
          <a:p>
            <a:r>
              <a:rPr lang="en-US" dirty="0"/>
              <a:t>Title Goes Here</a:t>
            </a:r>
          </a:p>
        </p:txBody>
      </p:sp>
    </p:spTree>
    <p:extLst>
      <p:ext uri="{BB962C8B-B14F-4D97-AF65-F5344CB8AC3E}">
        <p14:creationId xmlns:p14="http://schemas.microsoft.com/office/powerpoint/2010/main" val="2224755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F3EE"/>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805" y="457200"/>
            <a:ext cx="10363200" cy="914400"/>
          </a:xfrm>
          <a:prstGeom prst="rect">
            <a:avLst/>
          </a:prstGeom>
        </p:spPr>
        <p:txBody>
          <a:bodyPr vert="horz" lIns="91440" tIns="45720" rIns="91440" bIns="45720" rtlCol="0" anchor="b" anchorCtr="0">
            <a:normAutofit/>
          </a:bodyPr>
          <a:lstStyle/>
          <a:p>
            <a:r>
              <a:rPr lang="en-US" dirty="0"/>
              <a:t>Click to edit Master title style</a:t>
            </a:r>
          </a:p>
        </p:txBody>
      </p:sp>
      <p:sp>
        <p:nvSpPr>
          <p:cNvPr id="3" name="Text Placeholder 2"/>
          <p:cNvSpPr>
            <a:spLocks noGrp="1"/>
          </p:cNvSpPr>
          <p:nvPr>
            <p:ph type="body" idx="1"/>
          </p:nvPr>
        </p:nvSpPr>
        <p:spPr>
          <a:xfrm>
            <a:off x="914400" y="1600200"/>
            <a:ext cx="103632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
        <p:nvSpPr>
          <p:cNvPr id="7" name="Frame 6"/>
          <p:cNvSpPr/>
          <p:nvPr/>
        </p:nvSpPr>
        <p:spPr>
          <a:xfrm>
            <a:off x="0" y="0"/>
            <a:ext cx="12192000" cy="6858000"/>
          </a:xfrm>
          <a:prstGeom prst="frame">
            <a:avLst>
              <a:gd name="adj1" fmla="val 2222"/>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solidFill>
                <a:srgbClr val="FFFFFF"/>
              </a:solidFill>
              <a:latin typeface="Gill Sans MT"/>
              <a:cs typeface="Gill Sans MT"/>
            </a:endParaRPr>
          </a:p>
        </p:txBody>
      </p:sp>
      <p:sp>
        <p:nvSpPr>
          <p:cNvPr id="9" name="Footer Placeholder 4"/>
          <p:cNvSpPr>
            <a:spLocks noGrp="1"/>
          </p:cNvSpPr>
          <p:nvPr>
            <p:ph type="ftr" sz="quarter" idx="3"/>
          </p:nvPr>
        </p:nvSpPr>
        <p:spPr>
          <a:xfrm>
            <a:off x="4165600" y="6505545"/>
            <a:ext cx="3860800" cy="215444"/>
          </a:xfrm>
          <a:prstGeom prst="rect">
            <a:avLst/>
          </a:prstGeom>
        </p:spPr>
        <p:txBody>
          <a:bodyPr vert="horz" lIns="91440" tIns="45720" rIns="91440" bIns="45720" rtlCol="0" anchor="ctr">
            <a:spAutoFit/>
          </a:bodyPr>
          <a:lstStyle>
            <a:lvl1pPr algn="ctr">
              <a:defRPr sz="800" b="0" i="0">
                <a:solidFill>
                  <a:srgbClr val="6C6463"/>
                </a:solidFill>
                <a:latin typeface="Arial" panose="020B0604020202020204" pitchFamily="34" charset="0"/>
                <a:cs typeface="Arial" panose="020B0604020202020204" pitchFamily="34" charset="0"/>
              </a:defRPr>
            </a:lvl1pPr>
          </a:lstStyle>
          <a:p>
            <a:r>
              <a:rPr lang="en-US" dirty="0"/>
              <a:t>Office of Child Support Enforcement</a:t>
            </a:r>
          </a:p>
        </p:txBody>
      </p:sp>
      <p:sp>
        <p:nvSpPr>
          <p:cNvPr id="10" name="Slide Number Placeholder 5"/>
          <p:cNvSpPr>
            <a:spLocks noGrp="1"/>
          </p:cNvSpPr>
          <p:nvPr>
            <p:ph type="sldNum" sz="quarter" idx="4"/>
          </p:nvPr>
        </p:nvSpPr>
        <p:spPr>
          <a:xfrm>
            <a:off x="9144000" y="6505545"/>
            <a:ext cx="2844800" cy="215444"/>
          </a:xfrm>
          <a:prstGeom prst="rect">
            <a:avLst/>
          </a:prstGeom>
        </p:spPr>
        <p:txBody>
          <a:bodyPr vert="horz" lIns="91440" tIns="45720" rIns="91440" bIns="45720" rtlCol="0" anchor="ctr">
            <a:spAutoFit/>
          </a:bodyPr>
          <a:lstStyle>
            <a:lvl1pPr algn="r">
              <a:defRPr sz="800" b="0" i="0">
                <a:solidFill>
                  <a:srgbClr val="6C6463"/>
                </a:solidFill>
                <a:latin typeface="Arial" panose="020B0604020202020204" pitchFamily="34" charset="0"/>
                <a:cs typeface="Arial" panose="020B0604020202020204" pitchFamily="34" charset="0"/>
              </a:defRPr>
            </a:lvl1pPr>
          </a:lstStyle>
          <a:p>
            <a:fld id="{42782948-4DBE-204D-AB9E-B65E067054AE}" type="slidenum">
              <a:rPr lang="en-US" smtClean="0"/>
              <a:pPr/>
              <a:t>‹#›</a:t>
            </a:fld>
            <a:endParaRPr lang="en-US" dirty="0"/>
          </a:p>
        </p:txBody>
      </p:sp>
    </p:spTree>
    <p:extLst>
      <p:ext uri="{BB962C8B-B14F-4D97-AF65-F5344CB8AC3E}">
        <p14:creationId xmlns:p14="http://schemas.microsoft.com/office/powerpoint/2010/main" val="881333492"/>
      </p:ext>
    </p:extLst>
  </p:cSld>
  <p:clrMap bg1="lt1" tx1="dk1" bg2="lt2" tx2="dk2" accent1="accent1" accent2="accent2" accent3="accent3" accent4="accent4" accent5="accent5" accent6="accent6" hlink="hlink" folHlink="folHlink"/>
  <p:sldLayoutIdLst>
    <p:sldLayoutId id="2147483738" r:id="rId1"/>
    <p:sldLayoutId id="2147483741" r:id="rId2"/>
    <p:sldLayoutId id="2147483743" r:id="rId3"/>
    <p:sldLayoutId id="2147483742" r:id="rId4"/>
    <p:sldLayoutId id="2147483654" r:id="rId5"/>
    <p:sldLayoutId id="2147483745" r:id="rId6"/>
    <p:sldLayoutId id="2147483746" r:id="rId7"/>
    <p:sldLayoutId id="2147483708" r:id="rId8"/>
    <p:sldLayoutId id="2147483774" r:id="rId9"/>
    <p:sldLayoutId id="2147483710" r:id="rId10"/>
    <p:sldLayoutId id="2147483748" r:id="rId11"/>
    <p:sldLayoutId id="2147483776" r:id="rId12"/>
    <p:sldLayoutId id="2147483744" r:id="rId13"/>
    <p:sldLayoutId id="2147483775" r:id="rId14"/>
  </p:sldLayoutIdLst>
  <p:hf hdr="0" dt="0"/>
  <p:txStyles>
    <p:titleStyle>
      <a:lvl1pPr algn="l" defTabSz="457200" rtl="0" eaLnBrk="1" latinLnBrk="0" hangingPunct="1">
        <a:spcBef>
          <a:spcPct val="0"/>
        </a:spcBef>
        <a:buNone/>
        <a:defRPr sz="2800" b="0" i="0" kern="1200" baseline="0">
          <a:solidFill>
            <a:srgbClr val="336A90"/>
          </a:solidFill>
          <a:latin typeface="Arial" panose="020B0604020202020204" pitchFamily="34" charset="0"/>
          <a:ea typeface="+mj-ea"/>
          <a:cs typeface="Gill Sans MT"/>
        </a:defRPr>
      </a:lvl1pPr>
    </p:titleStyle>
    <p:bodyStyle>
      <a:lvl1pPr marL="230188" indent="-230188" algn="l" defTabSz="457200" rtl="0" eaLnBrk="1" latinLnBrk="0" hangingPunct="1">
        <a:spcBef>
          <a:spcPts val="0"/>
        </a:spcBef>
        <a:spcAft>
          <a:spcPts val="1200"/>
        </a:spcAft>
        <a:buFont typeface="Arial"/>
        <a:buChar char="•"/>
        <a:defRPr sz="2000" b="0" i="0" kern="1200" baseline="0">
          <a:solidFill>
            <a:srgbClr val="5B616B"/>
          </a:solidFill>
          <a:latin typeface="Arial" panose="020B0604020202020204" pitchFamily="34" charset="0"/>
          <a:ea typeface="+mn-ea"/>
          <a:cs typeface="Gill Sans MT"/>
        </a:defRPr>
      </a:lvl1pPr>
      <a:lvl2pPr marL="684213" indent="-230188" algn="l" defTabSz="457200" rtl="0" eaLnBrk="1" latinLnBrk="0" hangingPunct="1">
        <a:spcBef>
          <a:spcPts val="0"/>
        </a:spcBef>
        <a:spcAft>
          <a:spcPts val="1200"/>
        </a:spcAft>
        <a:buFont typeface="Arial"/>
        <a:buChar char="–"/>
        <a:defRPr sz="1800" b="0" i="0" kern="1200" baseline="0">
          <a:solidFill>
            <a:srgbClr val="5B616B"/>
          </a:solidFill>
          <a:latin typeface="Arial" panose="020B0604020202020204" pitchFamily="34" charset="0"/>
          <a:ea typeface="+mn-ea"/>
          <a:cs typeface="Gill Sans MT"/>
        </a:defRPr>
      </a:lvl2pPr>
      <a:lvl3pPr marL="914400" indent="-230188" algn="l" defTabSz="457200" rtl="0" eaLnBrk="1" latinLnBrk="0" hangingPunct="1">
        <a:spcBef>
          <a:spcPct val="20000"/>
        </a:spcBef>
        <a:buFont typeface="Arial"/>
        <a:buChar char="•"/>
        <a:defRPr sz="1800" b="0" i="0" kern="1200">
          <a:solidFill>
            <a:srgbClr val="6C6463"/>
          </a:solidFill>
          <a:latin typeface="Gill Sans MT"/>
          <a:ea typeface="+mn-ea"/>
          <a:cs typeface="Gill Sans MT"/>
        </a:defRPr>
      </a:lvl3pPr>
      <a:lvl4pPr marL="1146175" indent="-231775" algn="l" defTabSz="457200" rtl="0" eaLnBrk="1" latinLnBrk="0" hangingPunct="1">
        <a:spcBef>
          <a:spcPct val="20000"/>
        </a:spcBef>
        <a:buFont typeface="Arial"/>
        <a:buChar char="–"/>
        <a:defRPr sz="1600" b="0" i="0" kern="1200">
          <a:solidFill>
            <a:srgbClr val="6C6463"/>
          </a:solidFill>
          <a:latin typeface="Gill Sans MT"/>
          <a:ea typeface="+mn-ea"/>
          <a:cs typeface="Gill Sans MT"/>
        </a:defRPr>
      </a:lvl4pPr>
      <a:lvl5pPr marL="1255713" indent="-230188" algn="l" defTabSz="457200" rtl="0" eaLnBrk="1" latinLnBrk="0" hangingPunct="1">
        <a:spcBef>
          <a:spcPct val="20000"/>
        </a:spcBef>
        <a:buFont typeface="Arial"/>
        <a:buChar char="»"/>
        <a:defRPr sz="1400" b="0" i="0" kern="1200">
          <a:solidFill>
            <a:srgbClr val="6C6463"/>
          </a:solidFill>
          <a:latin typeface="Gill Sans MT"/>
          <a:ea typeface="+mn-ea"/>
          <a:cs typeface="Gill Sans M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019300" y="2873514"/>
            <a:ext cx="8153400" cy="707886"/>
          </a:xfrm>
        </p:spPr>
        <p:txBody>
          <a:bodyPr/>
          <a:lstStyle/>
          <a:p>
            <a:r>
              <a:rPr lang="en-US" sz="4000" b="1" dirty="0"/>
              <a:t>Cloud Computing</a:t>
            </a:r>
            <a:endParaRPr lang="en-US" sz="4000" b="1" dirty="0"/>
          </a:p>
        </p:txBody>
      </p:sp>
    </p:spTree>
    <p:extLst>
      <p:ext uri="{BB962C8B-B14F-4D97-AF65-F5344CB8AC3E}">
        <p14:creationId xmlns:p14="http://schemas.microsoft.com/office/powerpoint/2010/main" val="282293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295400"/>
            <a:ext cx="7543800" cy="5210145"/>
          </a:xfrm>
        </p:spPr>
        <p:txBody>
          <a:bodyPr>
            <a:normAutofit/>
          </a:bodyPr>
          <a:lstStyle/>
          <a:p>
            <a:r>
              <a:rPr lang="en-US" dirty="0" smtClean="0"/>
              <a:t>Identifying the benefits of moving </a:t>
            </a:r>
            <a:r>
              <a:rPr lang="en-US" dirty="0"/>
              <a:t>to the </a:t>
            </a:r>
            <a:r>
              <a:rPr lang="en-US" dirty="0" smtClean="0"/>
              <a:t>cloud</a:t>
            </a:r>
            <a:endParaRPr lang="en-US" dirty="0"/>
          </a:p>
          <a:p>
            <a:r>
              <a:rPr lang="en-US" dirty="0"/>
              <a:t>Understanding your current architecture and how it will adapt in the cloud environment</a:t>
            </a:r>
          </a:p>
          <a:p>
            <a:r>
              <a:rPr lang="en-US" dirty="0"/>
              <a:t>Understanding your security needs and requirements</a:t>
            </a:r>
          </a:p>
          <a:p>
            <a:r>
              <a:rPr lang="en-US" dirty="0" smtClean="0"/>
              <a:t>Identifying software </a:t>
            </a:r>
            <a:r>
              <a:rPr lang="en-US" dirty="0"/>
              <a:t>licensing and support</a:t>
            </a:r>
          </a:p>
          <a:p>
            <a:r>
              <a:rPr lang="en-US" dirty="0" smtClean="0"/>
              <a:t>Identifying the </a:t>
            </a:r>
            <a:r>
              <a:rPr lang="en-US" dirty="0"/>
              <a:t>environment and applications to move first (Start small)</a:t>
            </a:r>
          </a:p>
          <a:p>
            <a:r>
              <a:rPr lang="en-US" dirty="0" smtClean="0"/>
              <a:t>Determining </a:t>
            </a:r>
            <a:r>
              <a:rPr lang="en-US" dirty="0"/>
              <a:t>which Cloud </a:t>
            </a:r>
            <a:r>
              <a:rPr lang="en-US" dirty="0" smtClean="0"/>
              <a:t>Service </a:t>
            </a:r>
            <a:r>
              <a:rPr lang="en-US" dirty="0"/>
              <a:t>Provider (CSP) </a:t>
            </a:r>
            <a:r>
              <a:rPr lang="en-US" dirty="0" smtClean="0"/>
              <a:t>to select</a:t>
            </a:r>
          </a:p>
          <a:p>
            <a:r>
              <a:rPr lang="en-US" dirty="0" smtClean="0"/>
              <a:t>Training staff for the cloud</a:t>
            </a:r>
          </a:p>
          <a:p>
            <a:r>
              <a:rPr lang="en-US" dirty="0" smtClean="0"/>
              <a:t>Analyzing </a:t>
            </a:r>
            <a:r>
              <a:rPr lang="en-US" dirty="0"/>
              <a:t>risk and exit strategy</a:t>
            </a:r>
          </a:p>
        </p:txBody>
      </p:sp>
      <p:sp>
        <p:nvSpPr>
          <p:cNvPr id="5" name="Slide Number Placeholder 4"/>
          <p:cNvSpPr>
            <a:spLocks noGrp="1"/>
          </p:cNvSpPr>
          <p:nvPr>
            <p:ph type="sldNum" sz="quarter" idx="4"/>
          </p:nvPr>
        </p:nvSpPr>
        <p:spPr/>
        <p:txBody>
          <a:bodyPr/>
          <a:lstStyle/>
          <a:p>
            <a:fld id="{42782948-4DBE-204D-AB9E-B65E067054AE}" type="slidenum">
              <a:rPr lang="en-US" smtClean="0"/>
              <a:pPr/>
              <a:t>2</a:t>
            </a:fld>
            <a:endParaRPr lang="en-US" dirty="0"/>
          </a:p>
        </p:txBody>
      </p:sp>
      <p:sp>
        <p:nvSpPr>
          <p:cNvPr id="3" name="Title 2"/>
          <p:cNvSpPr>
            <a:spLocks noGrp="1"/>
          </p:cNvSpPr>
          <p:nvPr>
            <p:ph type="title"/>
          </p:nvPr>
        </p:nvSpPr>
        <p:spPr>
          <a:xfrm>
            <a:off x="2209800" y="457200"/>
            <a:ext cx="7543800" cy="523220"/>
          </a:xfrm>
        </p:spPr>
        <p:txBody>
          <a:bodyPr/>
          <a:lstStyle/>
          <a:p>
            <a:r>
              <a:rPr lang="en-US" dirty="0"/>
              <a:t>Considerations For Moving To The Cloud</a:t>
            </a:r>
          </a:p>
        </p:txBody>
      </p:sp>
    </p:spTree>
    <p:extLst>
      <p:ext uri="{BB962C8B-B14F-4D97-AF65-F5344CB8AC3E}">
        <p14:creationId xmlns:p14="http://schemas.microsoft.com/office/powerpoint/2010/main" val="79954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219200"/>
            <a:ext cx="7543800" cy="4953000"/>
          </a:xfrm>
        </p:spPr>
        <p:txBody>
          <a:bodyPr>
            <a:normAutofit/>
          </a:bodyPr>
          <a:lstStyle/>
          <a:p>
            <a:r>
              <a:rPr lang="en-US" dirty="0"/>
              <a:t>Software as a Service (SaaS)</a:t>
            </a:r>
          </a:p>
          <a:p>
            <a:pPr lvl="1"/>
            <a:r>
              <a:rPr lang="en-US" dirty="0"/>
              <a:t>A service provider delivers software and applications through the internet. Users subscribe to the software and access it via the web or vendor APIs. (e.g., Google Apps, Cisco WebEx, Office 365, GitHub)</a:t>
            </a:r>
          </a:p>
          <a:p>
            <a:r>
              <a:rPr lang="en-US" dirty="0"/>
              <a:t> Platform as a Service (PaaS)</a:t>
            </a:r>
          </a:p>
          <a:p>
            <a:pPr lvl="1"/>
            <a:r>
              <a:rPr lang="en-US" dirty="0"/>
              <a:t>A service provider offers access to a cloud-based environment in which users can build and deliver applications. The provider supplies underlying infrastructure. (e.g., AWS Elastic Beanstalk, Windows Azure PaaS)</a:t>
            </a:r>
          </a:p>
          <a:p>
            <a:r>
              <a:rPr lang="en-US" dirty="0"/>
              <a:t>Infrastructure as a Service (IaaS)</a:t>
            </a:r>
          </a:p>
          <a:p>
            <a:pPr lvl="1"/>
            <a:r>
              <a:rPr lang="en-US" dirty="0"/>
              <a:t>A vendor provides clients pay-as-you-go access to storage, networking, servers and other computing resources in the cloud. (e.g., Amazon Web Services (AWS), Windows Azure)</a:t>
            </a:r>
          </a:p>
        </p:txBody>
      </p:sp>
      <p:sp>
        <p:nvSpPr>
          <p:cNvPr id="5" name="Slide Number Placeholder 4"/>
          <p:cNvSpPr>
            <a:spLocks noGrp="1"/>
          </p:cNvSpPr>
          <p:nvPr>
            <p:ph type="sldNum" sz="quarter" idx="4"/>
          </p:nvPr>
        </p:nvSpPr>
        <p:spPr/>
        <p:txBody>
          <a:bodyPr/>
          <a:lstStyle/>
          <a:p>
            <a:fld id="{42782948-4DBE-204D-AB9E-B65E067054AE}" type="slidenum">
              <a:rPr lang="en-US" smtClean="0"/>
              <a:pPr/>
              <a:t>3</a:t>
            </a:fld>
            <a:endParaRPr lang="en-US" dirty="0"/>
          </a:p>
        </p:txBody>
      </p:sp>
      <p:sp>
        <p:nvSpPr>
          <p:cNvPr id="3" name="Title 2"/>
          <p:cNvSpPr>
            <a:spLocks noGrp="1"/>
          </p:cNvSpPr>
          <p:nvPr>
            <p:ph type="title"/>
          </p:nvPr>
        </p:nvSpPr>
        <p:spPr>
          <a:xfrm>
            <a:off x="2209800" y="457200"/>
            <a:ext cx="7543800" cy="533400"/>
          </a:xfrm>
        </p:spPr>
        <p:txBody>
          <a:bodyPr/>
          <a:lstStyle/>
          <a:p>
            <a:r>
              <a:rPr lang="en-US" dirty="0"/>
              <a:t>Service Models</a:t>
            </a:r>
          </a:p>
        </p:txBody>
      </p:sp>
    </p:spTree>
    <p:extLst>
      <p:ext uri="{BB962C8B-B14F-4D97-AF65-F5344CB8AC3E}">
        <p14:creationId xmlns:p14="http://schemas.microsoft.com/office/powerpoint/2010/main" val="3700632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219200"/>
            <a:ext cx="7772400" cy="5029200"/>
          </a:xfrm>
        </p:spPr>
        <p:txBody>
          <a:bodyPr>
            <a:normAutofit fontScale="85000" lnSpcReduction="10000"/>
          </a:bodyPr>
          <a:lstStyle/>
          <a:p>
            <a:pPr marL="0" indent="0">
              <a:buNone/>
            </a:pPr>
            <a:r>
              <a:rPr lang="en-US" dirty="0"/>
              <a:t>Organizations have several choices for deploying a cloud computing model, as defined by NIST in SP 800-145:</a:t>
            </a:r>
          </a:p>
          <a:p>
            <a:r>
              <a:rPr lang="en-US" dirty="0"/>
              <a:t>Private cloud</a:t>
            </a:r>
          </a:p>
          <a:p>
            <a:pPr lvl="1"/>
            <a:r>
              <a:rPr lang="en-US" dirty="0"/>
              <a:t>The cloud infrastructure is operated solely for a single organization. It may be managed by the organization or a third party and may exist on premise or off premise.</a:t>
            </a:r>
          </a:p>
          <a:p>
            <a:r>
              <a:rPr lang="en-US" dirty="0"/>
              <a:t>Community cloud</a:t>
            </a:r>
          </a:p>
          <a:p>
            <a:pPr lvl="1"/>
            <a:r>
              <a:rPr lang="en-US" dirty="0"/>
              <a:t>Several organizations share a dedicated cloud. They can freely exchange data among themselves while keeping it secure from the outside world</a:t>
            </a:r>
          </a:p>
          <a:p>
            <a:r>
              <a:rPr lang="en-US" dirty="0"/>
              <a:t>Public cloud</a:t>
            </a:r>
          </a:p>
          <a:p>
            <a:pPr lvl="1"/>
            <a:r>
              <a:rPr lang="en-US" dirty="0"/>
              <a:t>The cloud infrastructure is made available to the general public or a large industry group and is owned by an organization selling cloud services.</a:t>
            </a:r>
          </a:p>
          <a:p>
            <a:r>
              <a:rPr lang="en-US" dirty="0"/>
              <a:t>Hybrid cloud</a:t>
            </a:r>
          </a:p>
          <a:p>
            <a:pPr lvl="1"/>
            <a:r>
              <a:rPr lang="en-US" dirty="0"/>
              <a:t>A cloud infrastructure composed of two or more clouds (private, community, or public) that remain unique entities but are bound together by standardized or proprietary technology that enables data and application portability.</a:t>
            </a:r>
          </a:p>
        </p:txBody>
      </p:sp>
      <p:sp>
        <p:nvSpPr>
          <p:cNvPr id="5" name="Slide Number Placeholder 4"/>
          <p:cNvSpPr>
            <a:spLocks noGrp="1"/>
          </p:cNvSpPr>
          <p:nvPr>
            <p:ph type="sldNum" sz="quarter" idx="4"/>
          </p:nvPr>
        </p:nvSpPr>
        <p:spPr/>
        <p:txBody>
          <a:bodyPr/>
          <a:lstStyle/>
          <a:p>
            <a:fld id="{42782948-4DBE-204D-AB9E-B65E067054AE}" type="slidenum">
              <a:rPr lang="en-US" smtClean="0"/>
              <a:pPr/>
              <a:t>4</a:t>
            </a:fld>
            <a:endParaRPr lang="en-US" dirty="0"/>
          </a:p>
        </p:txBody>
      </p:sp>
      <p:sp>
        <p:nvSpPr>
          <p:cNvPr id="3" name="Title 2"/>
          <p:cNvSpPr>
            <a:spLocks noGrp="1"/>
          </p:cNvSpPr>
          <p:nvPr>
            <p:ph type="title"/>
          </p:nvPr>
        </p:nvSpPr>
        <p:spPr>
          <a:xfrm>
            <a:off x="2209800" y="457200"/>
            <a:ext cx="7543800" cy="523220"/>
          </a:xfrm>
        </p:spPr>
        <p:txBody>
          <a:bodyPr/>
          <a:lstStyle/>
          <a:p>
            <a:r>
              <a:rPr lang="en-US" dirty="0"/>
              <a:t>Deployment Models</a:t>
            </a:r>
          </a:p>
        </p:txBody>
      </p:sp>
    </p:spTree>
    <p:extLst>
      <p:ext uri="{BB962C8B-B14F-4D97-AF65-F5344CB8AC3E}">
        <p14:creationId xmlns:p14="http://schemas.microsoft.com/office/powerpoint/2010/main" val="839610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600200"/>
            <a:ext cx="7543800" cy="4572000"/>
          </a:xfrm>
        </p:spPr>
        <p:txBody>
          <a:bodyPr>
            <a:normAutofit/>
          </a:bodyPr>
          <a:lstStyle/>
          <a:p>
            <a:pPr marL="0" indent="0">
              <a:buNone/>
            </a:pPr>
            <a:r>
              <a:rPr lang="en-US" dirty="0" smtClean="0"/>
              <a:t>Agency </a:t>
            </a:r>
            <a:r>
              <a:rPr lang="en-US" dirty="0"/>
              <a:t>must be in compliance with all Publication 1075 requirements. The following mandatory requirements are in effect for introducing FTI to a cloud environment</a:t>
            </a:r>
            <a:r>
              <a:rPr lang="en-US" dirty="0" smtClean="0"/>
              <a:t>:</a:t>
            </a:r>
          </a:p>
          <a:p>
            <a:pPr marL="0" indent="0">
              <a:buNone/>
            </a:pPr>
            <a:endParaRPr lang="en-US" dirty="0"/>
          </a:p>
          <a:p>
            <a:r>
              <a:rPr lang="en-US" dirty="0"/>
              <a:t>FedRAMP Authorization</a:t>
            </a:r>
          </a:p>
          <a:p>
            <a:r>
              <a:rPr lang="en-US" dirty="0"/>
              <a:t>Onshore Access</a:t>
            </a:r>
          </a:p>
          <a:p>
            <a:r>
              <a:rPr lang="en-US" dirty="0"/>
              <a:t>Physical Description</a:t>
            </a:r>
          </a:p>
          <a:p>
            <a:r>
              <a:rPr lang="en-US" dirty="0"/>
              <a:t>45-Day Notification</a:t>
            </a:r>
          </a:p>
          <a:p>
            <a:r>
              <a:rPr lang="en-US" dirty="0"/>
              <a:t>Data Isolation</a:t>
            </a:r>
          </a:p>
          <a:p>
            <a:r>
              <a:rPr lang="en-US" dirty="0"/>
              <a:t>Service Level Agreements (SLA</a:t>
            </a:r>
            <a:r>
              <a:rPr lang="en-US" dirty="0" smtClean="0"/>
              <a:t>)</a:t>
            </a:r>
          </a:p>
        </p:txBody>
      </p:sp>
      <p:sp>
        <p:nvSpPr>
          <p:cNvPr id="5" name="Slide Number Placeholder 4"/>
          <p:cNvSpPr>
            <a:spLocks noGrp="1"/>
          </p:cNvSpPr>
          <p:nvPr>
            <p:ph type="sldNum" sz="quarter" idx="4"/>
          </p:nvPr>
        </p:nvSpPr>
        <p:spPr/>
        <p:txBody>
          <a:bodyPr/>
          <a:lstStyle/>
          <a:p>
            <a:fld id="{42782948-4DBE-204D-AB9E-B65E067054AE}" type="slidenum">
              <a:rPr lang="en-US" smtClean="0"/>
              <a:pPr/>
              <a:t>5</a:t>
            </a:fld>
            <a:endParaRPr lang="en-US" dirty="0"/>
          </a:p>
        </p:txBody>
      </p:sp>
      <p:sp>
        <p:nvSpPr>
          <p:cNvPr id="3" name="Title 2"/>
          <p:cNvSpPr>
            <a:spLocks noGrp="1"/>
          </p:cNvSpPr>
          <p:nvPr>
            <p:ph type="title"/>
          </p:nvPr>
        </p:nvSpPr>
        <p:spPr>
          <a:xfrm>
            <a:off x="1981200" y="417494"/>
            <a:ext cx="8305800" cy="954107"/>
          </a:xfrm>
        </p:spPr>
        <p:txBody>
          <a:bodyPr/>
          <a:lstStyle/>
          <a:p>
            <a:r>
              <a:rPr lang="en-US" dirty="0"/>
              <a:t>Requirements for </a:t>
            </a:r>
            <a:r>
              <a:rPr lang="en-US" dirty="0" smtClean="0"/>
              <a:t>Federal Tax Information (FTI) </a:t>
            </a:r>
            <a:r>
              <a:rPr lang="en-US" dirty="0"/>
              <a:t>in a Cloud Environment</a:t>
            </a:r>
          </a:p>
        </p:txBody>
      </p:sp>
    </p:spTree>
    <p:extLst>
      <p:ext uri="{BB962C8B-B14F-4D97-AF65-F5344CB8AC3E}">
        <p14:creationId xmlns:p14="http://schemas.microsoft.com/office/powerpoint/2010/main" val="395018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09800" y="1752600"/>
            <a:ext cx="7543800" cy="4419600"/>
          </a:xfrm>
        </p:spPr>
        <p:txBody>
          <a:bodyPr/>
          <a:lstStyle/>
          <a:p>
            <a:r>
              <a:rPr lang="en-US" dirty="0"/>
              <a:t>Data Encryption in Transit</a:t>
            </a:r>
          </a:p>
          <a:p>
            <a:r>
              <a:rPr lang="en-US" dirty="0"/>
              <a:t>Data Encryption at Rest</a:t>
            </a:r>
          </a:p>
          <a:p>
            <a:r>
              <a:rPr lang="en-US" dirty="0"/>
              <a:t>Persistence of Data in Relived Assets</a:t>
            </a:r>
          </a:p>
          <a:p>
            <a:r>
              <a:rPr lang="en-US" dirty="0"/>
              <a:t>Risk Assessments</a:t>
            </a:r>
          </a:p>
          <a:p>
            <a:r>
              <a:rPr lang="en-US" dirty="0"/>
              <a:t>Multi-Factor Authentication</a:t>
            </a:r>
          </a:p>
          <a:p>
            <a:r>
              <a:rPr lang="en-US" dirty="0"/>
              <a:t>Security Control Implementation</a:t>
            </a:r>
          </a:p>
          <a:p>
            <a:endParaRPr lang="en-US" dirty="0"/>
          </a:p>
        </p:txBody>
      </p:sp>
      <p:sp>
        <p:nvSpPr>
          <p:cNvPr id="3" name="Slide Number Placeholder 2"/>
          <p:cNvSpPr>
            <a:spLocks noGrp="1"/>
          </p:cNvSpPr>
          <p:nvPr>
            <p:ph type="sldNum" sz="quarter" idx="4"/>
          </p:nvPr>
        </p:nvSpPr>
        <p:spPr/>
        <p:txBody>
          <a:bodyPr/>
          <a:lstStyle/>
          <a:p>
            <a:fld id="{42782948-4DBE-204D-AB9E-B65E067054AE}" type="slidenum">
              <a:rPr lang="en-US" smtClean="0"/>
              <a:pPr/>
              <a:t>6</a:t>
            </a:fld>
            <a:endParaRPr lang="en-US" dirty="0"/>
          </a:p>
        </p:txBody>
      </p:sp>
      <p:sp>
        <p:nvSpPr>
          <p:cNvPr id="4" name="Title 3"/>
          <p:cNvSpPr>
            <a:spLocks noGrp="1"/>
          </p:cNvSpPr>
          <p:nvPr>
            <p:ph type="title"/>
          </p:nvPr>
        </p:nvSpPr>
        <p:spPr>
          <a:xfrm>
            <a:off x="2209800" y="417494"/>
            <a:ext cx="7543800" cy="954107"/>
          </a:xfrm>
        </p:spPr>
        <p:txBody>
          <a:bodyPr/>
          <a:lstStyle/>
          <a:p>
            <a:r>
              <a:rPr lang="en-US" dirty="0"/>
              <a:t>Requirements for Federal Tax Information (FTI) in a Cloud Environment</a:t>
            </a:r>
          </a:p>
        </p:txBody>
      </p:sp>
    </p:spTree>
    <p:extLst>
      <p:ext uri="{BB962C8B-B14F-4D97-AF65-F5344CB8AC3E}">
        <p14:creationId xmlns:p14="http://schemas.microsoft.com/office/powerpoint/2010/main" val="102249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1800" dirty="0"/>
              <a:t>Rather than forcing agencies to hire multiple companies to conduct different, mandatory security assessments, FedRAMP was created to provide a standardized process to determine if cloud service providers meet federal security guidelines.</a:t>
            </a:r>
          </a:p>
          <a:p>
            <a:pPr marL="0" indent="0">
              <a:buNone/>
            </a:pPr>
            <a:endParaRPr lang="en-US" dirty="0"/>
          </a:p>
          <a:p>
            <a:pPr marL="0" indent="0">
              <a:buNone/>
            </a:pPr>
            <a:endParaRPr lang="en-US" dirty="0"/>
          </a:p>
        </p:txBody>
      </p:sp>
      <p:sp>
        <p:nvSpPr>
          <p:cNvPr id="5" name="Slide Number Placeholder 4"/>
          <p:cNvSpPr>
            <a:spLocks noGrp="1"/>
          </p:cNvSpPr>
          <p:nvPr>
            <p:ph type="sldNum" sz="quarter" idx="4"/>
          </p:nvPr>
        </p:nvSpPr>
        <p:spPr/>
        <p:txBody>
          <a:bodyPr/>
          <a:lstStyle/>
          <a:p>
            <a:fld id="{42782948-4DBE-204D-AB9E-B65E067054AE}" type="slidenum">
              <a:rPr lang="en-US" smtClean="0"/>
              <a:pPr/>
              <a:t>7</a:t>
            </a:fld>
            <a:endParaRPr lang="en-US" dirty="0"/>
          </a:p>
        </p:txBody>
      </p:sp>
      <p:sp>
        <p:nvSpPr>
          <p:cNvPr id="3" name="Title 2"/>
          <p:cNvSpPr>
            <a:spLocks noGrp="1"/>
          </p:cNvSpPr>
          <p:nvPr>
            <p:ph type="title"/>
          </p:nvPr>
        </p:nvSpPr>
        <p:spPr>
          <a:xfrm>
            <a:off x="2209800" y="417494"/>
            <a:ext cx="7543800" cy="954107"/>
          </a:xfrm>
        </p:spPr>
        <p:txBody>
          <a:bodyPr/>
          <a:lstStyle/>
          <a:p>
            <a:r>
              <a:rPr lang="en-US" dirty="0"/>
              <a:t>Federal Risk and Authorization Management Program (FedRAMP)</a:t>
            </a:r>
          </a:p>
        </p:txBody>
      </p:sp>
      <p:pic>
        <p:nvPicPr>
          <p:cNvPr id="15" name="Picture 14">
            <a:extLst>
              <a:ext uri="{FF2B5EF4-FFF2-40B4-BE49-F238E27FC236}">
                <a16:creationId xmlns:a16="http://schemas.microsoft.com/office/drawing/2014/main" id="{B3245084-2DDB-44EB-887D-1EC2F9D799BC}"/>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285776" y="3276600"/>
            <a:ext cx="7475361" cy="2557900"/>
          </a:xfrm>
          <a:prstGeom prst="rect">
            <a:avLst/>
          </a:prstGeom>
        </p:spPr>
      </p:pic>
    </p:spTree>
    <p:extLst>
      <p:ext uri="{BB962C8B-B14F-4D97-AF65-F5344CB8AC3E}">
        <p14:creationId xmlns:p14="http://schemas.microsoft.com/office/powerpoint/2010/main" val="18163465"/>
      </p:ext>
    </p:extLst>
  </p:cSld>
  <p:clrMapOvr>
    <a:masterClrMapping/>
  </p:clrMapOvr>
</p:sld>
</file>

<file path=ppt/theme/theme1.xml><?xml version="1.0" encoding="utf-8"?>
<a:theme xmlns:a="http://schemas.openxmlformats.org/drawingml/2006/main" name="4.3-Template_4.29.2016">
  <a:themeElements>
    <a:clrScheme name="Blue Hyperlinks">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336A90"/>
      </a:hlink>
      <a:folHlink>
        <a:srgbClr val="336A90"/>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6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emplate_x0020_Type xmlns="4e7512b7-f267-4950-a789-16d6ae86b79c">Presentation</Template_x0020_Type>
    <Relate_x0020_To xmlns="4e7512b7-f267-4950-a789-16d6ae86b79c">Others</Relate_x0020_To>
    <Division xmlns="4e7512b7-f267-4950-a789-16d6ae86b79c">DCC</Division>
    <Notes0 xmlns="4e7512b7-f267-4950-a789-16d6ae86b79c">PowerPoint template for use by all (including regions) for presentations given outside OCSE</Notes0>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1BD4087B2E67248A091C291FCC43B38" ma:contentTypeVersion="5" ma:contentTypeDescription="Create a new document." ma:contentTypeScope="" ma:versionID="9ea07a668fa9124bd3a2b43423423e14">
  <xsd:schema xmlns:xsd="http://www.w3.org/2001/XMLSchema" xmlns:xs="http://www.w3.org/2001/XMLSchema" xmlns:p="http://schemas.microsoft.com/office/2006/metadata/properties" xmlns:ns2="4e7512b7-f267-4950-a789-16d6ae86b79c" targetNamespace="http://schemas.microsoft.com/office/2006/metadata/properties" ma:root="true" ma:fieldsID="84a7c38b34e8c007a901cff899298117" ns2:_="">
    <xsd:import namespace="4e7512b7-f267-4950-a789-16d6ae86b79c"/>
    <xsd:element name="properties">
      <xsd:complexType>
        <xsd:sequence>
          <xsd:element name="documentManagement">
            <xsd:complexType>
              <xsd:all>
                <xsd:element ref="ns2:Template_x0020_Type"/>
                <xsd:element ref="ns2:Relate_x0020_To" minOccurs="0"/>
                <xsd:element ref="ns2:Division"/>
                <xsd:element ref="ns2:Notes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7512b7-f267-4950-a789-16d6ae86b79c" elementFormDefault="qualified">
    <xsd:import namespace="http://schemas.microsoft.com/office/2006/documentManagement/types"/>
    <xsd:import namespace="http://schemas.microsoft.com/office/infopath/2007/PartnerControls"/>
    <xsd:element name="Template_x0020_Type" ma:index="8" ma:displayName="Chapter" ma:default="Benchcard" ma:format="Dropdown" ma:internalName="Template_x0020_Type">
      <xsd:simpleType>
        <xsd:restriction base="dms:Choice">
          <xsd:enumeration value="Benchcard"/>
          <xsd:enumeration value="Brochure"/>
          <xsd:enumeration value="Carousel"/>
          <xsd:enumeration value="CSR"/>
          <xsd:enumeration value="Factsheet and Brief"/>
          <xsd:enumeration value="Guide"/>
          <xsd:enumeration value="Handout"/>
          <xsd:enumeration value="Infographic"/>
          <xsd:enumeration value="Postcard"/>
          <xsd:enumeration value="Presentation"/>
          <xsd:enumeration value="Storybook"/>
          <xsd:enumeration value="Other"/>
          <xsd:enumeration value="Word Documents"/>
        </xsd:restriction>
      </xsd:simpleType>
    </xsd:element>
    <xsd:element name="Relate_x0020_To" ma:index="9" nillable="true" ma:displayName="Related To" ma:default="ACA" ma:format="Dropdown" ma:internalName="Relate_x0020_To">
      <xsd:simpleType>
        <xsd:restriction base="dms:Choice">
          <xsd:enumeration value="ACA"/>
          <xsd:enumeration value="Bubble Chart"/>
          <xsd:enumeration value="Courts"/>
          <xsd:enumeration value="Employers"/>
          <xsd:enumeration value="International"/>
          <xsd:enumeration value="Medical Support"/>
          <xsd:enumeration value="Military &amp; Veterans"/>
          <xsd:enumeration value="PAID"/>
          <xsd:enumeration value="SBTN"/>
          <xsd:enumeration value="Tribes"/>
          <xsd:enumeration value="Others"/>
        </xsd:restriction>
      </xsd:simpleType>
    </xsd:element>
    <xsd:element name="Division" ma:index="10" ma:displayName="Division" ma:default="Audit" ma:format="Dropdown" ma:internalName="Division">
      <xsd:simpleType>
        <xsd:restriction base="dms:Choice">
          <xsd:enumeration value="Audit"/>
          <xsd:enumeration value="DBRM"/>
          <xsd:enumeration value="DCC"/>
          <xsd:enumeration value="DFS"/>
          <xsd:enumeration value="DPI"/>
          <xsd:enumeration value="DPSA"/>
          <xsd:enumeration value="DPT"/>
          <xsd:enumeration value="DRO"/>
          <xsd:enumeration value="DSTS"/>
          <xsd:enumeration value="OC"/>
        </xsd:restriction>
      </xsd:simpleType>
    </xsd:element>
    <xsd:element name="Notes0" ma:index="11" nillable="true" ma:displayName="Notes" ma:internalName="Notes0">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339F21-93E3-4134-9953-BF6C6CA74CC0}">
  <ds:schemaRefs>
    <ds:schemaRef ds:uri="http://schemas.microsoft.com/sharepoint/v3/contenttype/forms"/>
  </ds:schemaRefs>
</ds:datastoreItem>
</file>

<file path=customXml/itemProps2.xml><?xml version="1.0" encoding="utf-8"?>
<ds:datastoreItem xmlns:ds="http://schemas.openxmlformats.org/officeDocument/2006/customXml" ds:itemID="{D0CA9566-EE70-42A3-AFE7-D5A0A9887BD6}">
  <ds:schemaRefs>
    <ds:schemaRef ds:uri="http://purl.org/dc/terms/"/>
    <ds:schemaRef ds:uri="http://schemas.openxmlformats.org/package/2006/metadata/core-properties"/>
    <ds:schemaRef ds:uri="4e7512b7-f267-4950-a789-16d6ae86b79c"/>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6ED0581F-2053-4811-BA3C-43DCD3B99B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7512b7-f267-4950-a789-16d6ae86b7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470</Words>
  <Application>Microsoft Office PowerPoint</Application>
  <PresentationFormat>Widescreen</PresentationFormat>
  <Paragraphs>57</Paragraphs>
  <Slides>7</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Gill Sans MT</vt:lpstr>
      <vt:lpstr>4.3-Template_4.29.2016</vt:lpstr>
      <vt:lpstr>Cloud Computing</vt:lpstr>
      <vt:lpstr>Considerations For Moving To The Cloud</vt:lpstr>
      <vt:lpstr>Service Models</vt:lpstr>
      <vt:lpstr>Deployment Models</vt:lpstr>
      <vt:lpstr>Requirements for Federal Tax Information (FTI) in a Cloud Environment</vt:lpstr>
      <vt:lpstr>Requirements for Federal Tax Information (FTI) in a Cloud Environment</vt:lpstr>
      <vt:lpstr>Federal Risk and Authorization Management Program (FedRAMP)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2017-02-01T13:55:39Z</dcterms:created>
  <dcterms:modified xsi:type="dcterms:W3CDTF">2019-02-04T20:10:25Z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0x01010051BD4087B2E67248A091C291FCC43B38</vt:lpwstr>
  </property>
</Properties>
</file>