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5" r:id="rId6"/>
    <p:sldMasterId id="2147483690" r:id="rId7"/>
    <p:sldMasterId id="2147483710" r:id="rId8"/>
    <p:sldMasterId id="2147483719" r:id="rId9"/>
  </p:sldMasterIdLst>
  <p:notesMasterIdLst>
    <p:notesMasterId r:id="rId19"/>
  </p:notesMasterIdLst>
  <p:handoutMasterIdLst>
    <p:handoutMasterId r:id="rId20"/>
  </p:handoutMasterIdLst>
  <p:sldIdLst>
    <p:sldId id="317" r:id="rId10"/>
    <p:sldId id="519" r:id="rId11"/>
    <p:sldId id="520" r:id="rId12"/>
    <p:sldId id="521" r:id="rId13"/>
    <p:sldId id="517" r:id="rId14"/>
    <p:sldId id="508" r:id="rId15"/>
    <p:sldId id="507" r:id="rId16"/>
    <p:sldId id="518" r:id="rId17"/>
    <p:sldId id="5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40" userDrawn="1">
          <p15:clr>
            <a:srgbClr val="A4A3A4"/>
          </p15:clr>
        </p15:guide>
        <p15:guide id="3" pos="26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3FF"/>
    <a:srgbClr val="5F0095"/>
    <a:srgbClr val="380089"/>
    <a:srgbClr val="7E00FF"/>
    <a:srgbClr val="654CFF"/>
    <a:srgbClr val="9437FF"/>
    <a:srgbClr val="70E6E1"/>
    <a:srgbClr val="FFCCCC"/>
    <a:srgbClr val="D8D8D8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26A1F-AD11-44F3-8513-9D84BC691C9B}" v="17" dt="2019-10-30T20:54:56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95775" autoAdjust="0"/>
  </p:normalViewPr>
  <p:slideViewPr>
    <p:cSldViewPr>
      <p:cViewPr varScale="1">
        <p:scale>
          <a:sx n="60" d="100"/>
          <a:sy n="60" d="100"/>
        </p:scale>
        <p:origin x="1128" y="33"/>
      </p:cViewPr>
      <p:guideLst>
        <p:guide pos="5040"/>
        <p:guide pos="26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574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r, Jamie D." userId="7778cc11-06a8-468b-be15-f174b2c5fdf7" providerId="ADAL" clId="{1E95BB73-D6AE-46D2-B3E9-CF73CFCF5CF2}"/>
    <pc:docChg chg="undo custSel addSld delSld modSld">
      <pc:chgData name="Walker, Jamie D." userId="7778cc11-06a8-468b-be15-f174b2c5fdf7" providerId="ADAL" clId="{1E95BB73-D6AE-46D2-B3E9-CF73CFCF5CF2}" dt="2019-10-18T21:04:22.902" v="250" actId="20577"/>
      <pc:docMkLst>
        <pc:docMk/>
      </pc:docMkLst>
      <pc:sldChg chg="modSp">
        <pc:chgData name="Walker, Jamie D." userId="7778cc11-06a8-468b-be15-f174b2c5fdf7" providerId="ADAL" clId="{1E95BB73-D6AE-46D2-B3E9-CF73CFCF5CF2}" dt="2019-10-18T18:31:25.088" v="68" actId="6549"/>
        <pc:sldMkLst>
          <pc:docMk/>
          <pc:sldMk cId="555917984" sldId="317"/>
        </pc:sldMkLst>
        <pc:spChg chg="mod">
          <ac:chgData name="Walker, Jamie D." userId="7778cc11-06a8-468b-be15-f174b2c5fdf7" providerId="ADAL" clId="{1E95BB73-D6AE-46D2-B3E9-CF73CFCF5CF2}" dt="2019-10-18T18:31:25.088" v="68" actId="6549"/>
          <ac:spMkLst>
            <pc:docMk/>
            <pc:sldMk cId="555917984" sldId="317"/>
            <ac:spMk id="17" creationId="{22CBAF27-B6C8-4F44-995F-50CCB63A2A88}"/>
          </ac:spMkLst>
        </pc:spChg>
      </pc:sldChg>
      <pc:sldChg chg="modSp">
        <pc:chgData name="Walker, Jamie D." userId="7778cc11-06a8-468b-be15-f174b2c5fdf7" providerId="ADAL" clId="{1E95BB73-D6AE-46D2-B3E9-CF73CFCF5CF2}" dt="2019-10-18T21:04:22.902" v="250" actId="20577"/>
        <pc:sldMkLst>
          <pc:docMk/>
          <pc:sldMk cId="352321817" sldId="507"/>
        </pc:sldMkLst>
        <pc:spChg chg="mod">
          <ac:chgData name="Walker, Jamie D." userId="7778cc11-06a8-468b-be15-f174b2c5fdf7" providerId="ADAL" clId="{1E95BB73-D6AE-46D2-B3E9-CF73CFCF5CF2}" dt="2019-10-18T21:04:22.902" v="250" actId="20577"/>
          <ac:spMkLst>
            <pc:docMk/>
            <pc:sldMk cId="352321817" sldId="507"/>
            <ac:spMk id="23" creationId="{87397914-548A-3B4D-A6A3-3F84C9AD7CDD}"/>
          </ac:spMkLst>
        </pc:spChg>
      </pc:sldChg>
    </pc:docChg>
  </pc:docChgLst>
  <pc:docChgLst>
    <pc:chgData name="Walker, Jamie D." userId="7778cc11-06a8-468b-be15-f174b2c5fdf7" providerId="ADAL" clId="{94626A1F-AD11-44F3-8513-9D84BC691C9B}"/>
    <pc:docChg chg="undo custSel addSld delSld modSld sldOrd">
      <pc:chgData name="Walker, Jamie D." userId="7778cc11-06a8-468b-be15-f174b2c5fdf7" providerId="ADAL" clId="{94626A1F-AD11-44F3-8513-9D84BC691C9B}" dt="2019-10-30T20:55:59.250" v="540" actId="20577"/>
      <pc:docMkLst>
        <pc:docMk/>
      </pc:docMkLst>
      <pc:sldChg chg="modSp">
        <pc:chgData name="Walker, Jamie D." userId="7778cc11-06a8-468b-be15-f174b2c5fdf7" providerId="ADAL" clId="{94626A1F-AD11-44F3-8513-9D84BC691C9B}" dt="2019-10-30T20:52:39.221" v="220" actId="20577"/>
        <pc:sldMkLst>
          <pc:docMk/>
          <pc:sldMk cId="555917984" sldId="317"/>
        </pc:sldMkLst>
        <pc:spChg chg="mod">
          <ac:chgData name="Walker, Jamie D." userId="7778cc11-06a8-468b-be15-f174b2c5fdf7" providerId="ADAL" clId="{94626A1F-AD11-44F3-8513-9D84BC691C9B}" dt="2019-10-30T20:52:39.221" v="220" actId="20577"/>
          <ac:spMkLst>
            <pc:docMk/>
            <pc:sldMk cId="555917984" sldId="317"/>
            <ac:spMk id="17" creationId="{22CBAF27-B6C8-4F44-995F-50CCB63A2A88}"/>
          </ac:spMkLst>
        </pc:spChg>
      </pc:sldChg>
      <pc:sldChg chg="modSp">
        <pc:chgData name="Walker, Jamie D." userId="7778cc11-06a8-468b-be15-f174b2c5fdf7" providerId="ADAL" clId="{94626A1F-AD11-44F3-8513-9D84BC691C9B}" dt="2019-10-24T14:56:34.803" v="218" actId="20577"/>
        <pc:sldMkLst>
          <pc:docMk/>
          <pc:sldMk cId="3479678656" sldId="508"/>
        </pc:sldMkLst>
        <pc:spChg chg="mod">
          <ac:chgData name="Walker, Jamie D." userId="7778cc11-06a8-468b-be15-f174b2c5fdf7" providerId="ADAL" clId="{94626A1F-AD11-44F3-8513-9D84BC691C9B}" dt="2019-10-24T14:56:34.803" v="218" actId="20577"/>
          <ac:spMkLst>
            <pc:docMk/>
            <pc:sldMk cId="3479678656" sldId="508"/>
            <ac:spMk id="23" creationId="{87397914-548A-3B4D-A6A3-3F84C9AD7CDD}"/>
          </ac:spMkLst>
        </pc:spChg>
      </pc:sldChg>
      <pc:sldChg chg="addSp modSp">
        <pc:chgData name="Walker, Jamie D." userId="7778cc11-06a8-468b-be15-f174b2c5fdf7" providerId="ADAL" clId="{94626A1F-AD11-44F3-8513-9D84BC691C9B}" dt="2019-10-30T20:55:59.250" v="540" actId="20577"/>
        <pc:sldMkLst>
          <pc:docMk/>
          <pc:sldMk cId="2948962057" sldId="516"/>
        </pc:sldMkLst>
        <pc:spChg chg="add mod">
          <ac:chgData name="Walker, Jamie D." userId="7778cc11-06a8-468b-be15-f174b2c5fdf7" providerId="ADAL" clId="{94626A1F-AD11-44F3-8513-9D84BC691C9B}" dt="2019-10-30T20:55:59.250" v="540" actId="20577"/>
          <ac:spMkLst>
            <pc:docMk/>
            <pc:sldMk cId="2948962057" sldId="516"/>
            <ac:spMk id="7" creationId="{A3D185A0-08AA-45B9-93E7-B4B97CC4B19F}"/>
          </ac:spMkLst>
        </pc:spChg>
      </pc:sldChg>
      <pc:sldChg chg="delSp modSp add">
        <pc:chgData name="Walker, Jamie D." userId="7778cc11-06a8-468b-be15-f174b2c5fdf7" providerId="ADAL" clId="{94626A1F-AD11-44F3-8513-9D84BC691C9B}" dt="2019-10-24T14:54:55.611" v="178" actId="6549"/>
        <pc:sldMkLst>
          <pc:docMk/>
          <pc:sldMk cId="1240050146" sldId="519"/>
        </pc:sldMkLst>
        <pc:spChg chg="mod">
          <ac:chgData name="Walker, Jamie D." userId="7778cc11-06a8-468b-be15-f174b2c5fdf7" providerId="ADAL" clId="{94626A1F-AD11-44F3-8513-9D84BC691C9B}" dt="2019-10-24T14:54:40.372" v="139" actId="6549"/>
          <ac:spMkLst>
            <pc:docMk/>
            <pc:sldMk cId="1240050146" sldId="519"/>
            <ac:spMk id="11" creationId="{684B3D1F-801D-445D-AE15-919A75EAE44E}"/>
          </ac:spMkLst>
        </pc:spChg>
        <pc:spChg chg="mod">
          <ac:chgData name="Walker, Jamie D." userId="7778cc11-06a8-468b-be15-f174b2c5fdf7" providerId="ADAL" clId="{94626A1F-AD11-44F3-8513-9D84BC691C9B}" dt="2019-10-24T14:54:24.115" v="108" actId="6549"/>
          <ac:spMkLst>
            <pc:docMk/>
            <pc:sldMk cId="1240050146" sldId="519"/>
            <ac:spMk id="18" creationId="{A02947B6-A81D-44AE-9F97-80C503A1074C}"/>
          </ac:spMkLst>
        </pc:spChg>
        <pc:spChg chg="mod">
          <ac:chgData name="Walker, Jamie D." userId="7778cc11-06a8-468b-be15-f174b2c5fdf7" providerId="ADAL" clId="{94626A1F-AD11-44F3-8513-9D84BC691C9B}" dt="2019-10-24T14:54:55.611" v="178" actId="6549"/>
          <ac:spMkLst>
            <pc:docMk/>
            <pc:sldMk cId="1240050146" sldId="519"/>
            <ac:spMk id="21" creationId="{EABE6378-EB3A-4D76-AC6A-F1C043034EA4}"/>
          </ac:spMkLst>
        </pc:spChg>
        <pc:grpChg chg="mod">
          <ac:chgData name="Walker, Jamie D." userId="7778cc11-06a8-468b-be15-f174b2c5fdf7" providerId="ADAL" clId="{94626A1F-AD11-44F3-8513-9D84BC691C9B}" dt="2019-10-24T14:48:57.665" v="64" actId="1076"/>
          <ac:grpSpMkLst>
            <pc:docMk/>
            <pc:sldMk cId="1240050146" sldId="519"/>
            <ac:grpSpMk id="4" creationId="{7B162A9E-7B11-41D5-BCD0-793C07E8594B}"/>
          </ac:grpSpMkLst>
        </pc:grpChg>
        <pc:grpChg chg="mod">
          <ac:chgData name="Walker, Jamie D." userId="7778cc11-06a8-468b-be15-f174b2c5fdf7" providerId="ADAL" clId="{94626A1F-AD11-44F3-8513-9D84BC691C9B}" dt="2019-10-24T14:49:01.898" v="65" actId="1076"/>
          <ac:grpSpMkLst>
            <pc:docMk/>
            <pc:sldMk cId="1240050146" sldId="519"/>
            <ac:grpSpMk id="5" creationId="{38D55631-7D9B-4D1D-8AD3-B319B6E5A13B}"/>
          </ac:grpSpMkLst>
        </pc:grpChg>
        <pc:grpChg chg="del">
          <ac:chgData name="Walker, Jamie D." userId="7778cc11-06a8-468b-be15-f174b2c5fdf7" providerId="ADAL" clId="{94626A1F-AD11-44F3-8513-9D84BC691C9B}" dt="2019-10-24T14:47:58.752" v="61" actId="478"/>
          <ac:grpSpMkLst>
            <pc:docMk/>
            <pc:sldMk cId="1240050146" sldId="519"/>
            <ac:grpSpMk id="13" creationId="{3D6EC59D-A987-4869-A95B-B3B42E1D9281}"/>
          </ac:grpSpMkLst>
        </pc:grpChg>
        <pc:grpChg chg="mod">
          <ac:chgData name="Walker, Jamie D." userId="7778cc11-06a8-468b-be15-f174b2c5fdf7" providerId="ADAL" clId="{94626A1F-AD11-44F3-8513-9D84BC691C9B}" dt="2019-10-24T14:48:54.027" v="63" actId="1076"/>
          <ac:grpSpMkLst>
            <pc:docMk/>
            <pc:sldMk cId="1240050146" sldId="519"/>
            <ac:grpSpMk id="16" creationId="{F44AC7B4-3309-4727-90B1-B14B34664673}"/>
          </ac:grpSpMkLst>
        </pc:grpChg>
      </pc:sldChg>
      <pc:sldChg chg="add">
        <pc:chgData name="Walker, Jamie D." userId="7778cc11-06a8-468b-be15-f174b2c5fdf7" providerId="ADAL" clId="{94626A1F-AD11-44F3-8513-9D84BC691C9B}" dt="2019-10-24T14:54:09.703" v="66"/>
        <pc:sldMkLst>
          <pc:docMk/>
          <pc:sldMk cId="701142155" sldId="520"/>
        </pc:sldMkLst>
      </pc:sldChg>
      <pc:sldChg chg="modSp add">
        <pc:chgData name="Walker, Jamie D." userId="7778cc11-06a8-468b-be15-f174b2c5fdf7" providerId="ADAL" clId="{94626A1F-AD11-44F3-8513-9D84BC691C9B}" dt="2019-10-24T14:56:20.266" v="216" actId="20577"/>
        <pc:sldMkLst>
          <pc:docMk/>
          <pc:sldMk cId="3701662346" sldId="521"/>
        </pc:sldMkLst>
        <pc:spChg chg="mod">
          <ac:chgData name="Walker, Jamie D." userId="7778cc11-06a8-468b-be15-f174b2c5fdf7" providerId="ADAL" clId="{94626A1F-AD11-44F3-8513-9D84BC691C9B}" dt="2019-10-24T14:56:20.266" v="216" actId="20577"/>
          <ac:spMkLst>
            <pc:docMk/>
            <pc:sldMk cId="3701662346" sldId="521"/>
            <ac:spMk id="23" creationId="{87397914-548A-3B4D-A6A3-3F84C9AD7CD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4E6C8-CD02-4022-9E8C-E08693CB8E5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DF4884-3AC6-4FDB-B3CB-485C18DD1320}">
      <dgm:prSet phldrT="[Text]" custT="1"/>
      <dgm:spPr/>
      <dgm:t>
        <a:bodyPr/>
        <a:lstStyle/>
        <a:p>
          <a:r>
            <a:rPr lang="en-US" sz="2400" kern="1200" dirty="0">
              <a:solidFill>
                <a:srgbClr val="5F0095"/>
              </a:solidFill>
              <a:latin typeface="Graphik Thin" panose="020B0203030202060203" pitchFamily="34" charset="77"/>
              <a:ea typeface="+mn-ea"/>
              <a:cs typeface="Arial" panose="020B0604020202020204" pitchFamily="34" charset="0"/>
            </a:rPr>
            <a:t>Code Conversion</a:t>
          </a:r>
        </a:p>
      </dgm:t>
    </dgm:pt>
    <dgm:pt modelId="{41053295-1A34-49D5-82DB-AF2496BE3DAB}" type="parTrans" cxnId="{A403C2EF-CEB6-4EDD-B9C0-4EAEF02F1854}">
      <dgm:prSet/>
      <dgm:spPr/>
      <dgm:t>
        <a:bodyPr/>
        <a:lstStyle/>
        <a:p>
          <a:endParaRPr lang="en-US"/>
        </a:p>
      </dgm:t>
    </dgm:pt>
    <dgm:pt modelId="{123D9091-4B8B-4316-BBBE-CBD553E02EEF}" type="sibTrans" cxnId="{A403C2EF-CEB6-4EDD-B9C0-4EAEF02F1854}">
      <dgm:prSet/>
      <dgm:spPr/>
      <dgm:t>
        <a:bodyPr/>
        <a:lstStyle/>
        <a:p>
          <a:endParaRPr lang="en-US"/>
        </a:p>
      </dgm:t>
    </dgm:pt>
    <dgm:pt modelId="{55F5A164-D63C-4676-8139-D08C535693C9}">
      <dgm:prSet phldrT="[Text]" custT="1"/>
      <dgm:spPr/>
      <dgm:t>
        <a:bodyPr/>
        <a:lstStyle/>
        <a:p>
          <a:r>
            <a:rPr lang="en-US" sz="2400" kern="1200" dirty="0">
              <a:solidFill>
                <a:srgbClr val="5F0095"/>
              </a:solidFill>
              <a:latin typeface="Graphik Thin" panose="020B0203030202060203" pitchFamily="34" charset="77"/>
              <a:ea typeface="+mn-ea"/>
              <a:cs typeface="Arial" panose="020B0604020202020204" pitchFamily="34" charset="0"/>
            </a:rPr>
            <a:t>Incremental Modernization</a:t>
          </a:r>
        </a:p>
      </dgm:t>
    </dgm:pt>
    <dgm:pt modelId="{AB1F330C-7913-4F73-B0CC-1DA5C4C186B7}" type="parTrans" cxnId="{E95E1645-7F2B-4CB2-BC80-F1D496BC354F}">
      <dgm:prSet/>
      <dgm:spPr/>
      <dgm:t>
        <a:bodyPr/>
        <a:lstStyle/>
        <a:p>
          <a:endParaRPr lang="en-US"/>
        </a:p>
      </dgm:t>
    </dgm:pt>
    <dgm:pt modelId="{6DFE6781-3159-44F1-BCA4-6CF5A6A3E75C}" type="sibTrans" cxnId="{E95E1645-7F2B-4CB2-BC80-F1D496BC354F}">
      <dgm:prSet/>
      <dgm:spPr/>
      <dgm:t>
        <a:bodyPr/>
        <a:lstStyle/>
        <a:p>
          <a:endParaRPr lang="en-US"/>
        </a:p>
      </dgm:t>
    </dgm:pt>
    <dgm:pt modelId="{303AE9FB-9156-42DE-A3EA-0BB00522AAA6}">
      <dgm:prSet phldrT="[Text]" custT="1"/>
      <dgm:spPr/>
      <dgm:t>
        <a:bodyPr/>
        <a:lstStyle/>
        <a:p>
          <a:r>
            <a:rPr lang="en-US" sz="2400" kern="1200" dirty="0">
              <a:solidFill>
                <a:srgbClr val="5F0095"/>
              </a:solidFill>
              <a:latin typeface="Graphik Thin" panose="020B0203030202060203" pitchFamily="34" charset="77"/>
              <a:ea typeface="+mn-ea"/>
              <a:cs typeface="Arial" panose="020B0604020202020204" pitchFamily="34" charset="0"/>
            </a:rPr>
            <a:t>“All In” Platform</a:t>
          </a:r>
        </a:p>
      </dgm:t>
    </dgm:pt>
    <dgm:pt modelId="{4A1775B4-581E-4CC9-AAA6-064D4B991C11}" type="parTrans" cxnId="{1E366E29-9AA5-4830-A6E2-9B79D5E1321F}">
      <dgm:prSet/>
      <dgm:spPr/>
      <dgm:t>
        <a:bodyPr/>
        <a:lstStyle/>
        <a:p>
          <a:endParaRPr lang="en-US"/>
        </a:p>
      </dgm:t>
    </dgm:pt>
    <dgm:pt modelId="{AD8510AE-778A-4A7A-A09D-6E69AB445BA4}" type="sibTrans" cxnId="{1E366E29-9AA5-4830-A6E2-9B79D5E1321F}">
      <dgm:prSet/>
      <dgm:spPr/>
      <dgm:t>
        <a:bodyPr/>
        <a:lstStyle/>
        <a:p>
          <a:endParaRPr lang="en-US"/>
        </a:p>
      </dgm:t>
    </dgm:pt>
    <dgm:pt modelId="{BF2CFA2D-7355-4614-AD07-41CEFBDABBE0}" type="pres">
      <dgm:prSet presAssocID="{5574E6C8-CD02-4022-9E8C-E08693CB8E51}" presName="arrowDiagram" presStyleCnt="0">
        <dgm:presLayoutVars>
          <dgm:chMax val="5"/>
          <dgm:dir/>
          <dgm:resizeHandles val="exact"/>
        </dgm:presLayoutVars>
      </dgm:prSet>
      <dgm:spPr/>
    </dgm:pt>
    <dgm:pt modelId="{50C55504-4CF7-4459-859A-B5B8BD9802DA}" type="pres">
      <dgm:prSet presAssocID="{5574E6C8-CD02-4022-9E8C-E08693CB8E51}" presName="arrow" presStyleLbl="bgShp" presStyleIdx="0" presStyleCnt="1" custLinFactNeighborX="11563" custLinFactNeighborY="33500"/>
      <dgm:spPr/>
    </dgm:pt>
    <dgm:pt modelId="{BFC3FE2D-3789-471A-88D6-D07C469510BD}" type="pres">
      <dgm:prSet presAssocID="{5574E6C8-CD02-4022-9E8C-E08693CB8E51}" presName="arrowDiagram3" presStyleCnt="0"/>
      <dgm:spPr/>
    </dgm:pt>
    <dgm:pt modelId="{A06EDF09-269D-4568-A81C-5F2BCA3584AD}" type="pres">
      <dgm:prSet presAssocID="{5CDF4884-3AC6-4FDB-B3CB-485C18DD1320}" presName="bullet3a" presStyleLbl="node1" presStyleIdx="0" presStyleCnt="3" custLinFactX="100000" custLinFactY="100000" custLinFactNeighborX="116386" custLinFactNeighborY="138428"/>
      <dgm:spPr/>
    </dgm:pt>
    <dgm:pt modelId="{1A34A71D-F727-4543-B5DD-5F1734744632}" type="pres">
      <dgm:prSet presAssocID="{5CDF4884-3AC6-4FDB-B3CB-485C18DD1320}" presName="textBox3a" presStyleLbl="revTx" presStyleIdx="0" presStyleCnt="3" custLinFactNeighborX="33503" custLinFactNeighborY="23474">
        <dgm:presLayoutVars>
          <dgm:bulletEnabled val="1"/>
        </dgm:presLayoutVars>
      </dgm:prSet>
      <dgm:spPr/>
    </dgm:pt>
    <dgm:pt modelId="{5D2230D4-619B-4637-ADD2-CF12BE6846A8}" type="pres">
      <dgm:prSet presAssocID="{55F5A164-D63C-4676-8139-D08C535693C9}" presName="bullet3b" presStyleLbl="node1" presStyleIdx="1" presStyleCnt="3" custLinFactX="100000" custLinFactY="-25607" custLinFactNeighborX="186065" custLinFactNeighborY="-100000"/>
      <dgm:spPr/>
    </dgm:pt>
    <dgm:pt modelId="{185045FD-CE21-48B4-859F-8B1D3F75560E}" type="pres">
      <dgm:prSet presAssocID="{55F5A164-D63C-4676-8139-D08C535693C9}" presName="textBox3b" presStyleLbl="revTx" presStyleIdx="1" presStyleCnt="3" custScaleX="231895" custLinFactNeighborX="71831" custLinFactNeighborY="-11330">
        <dgm:presLayoutVars>
          <dgm:bulletEnabled val="1"/>
        </dgm:presLayoutVars>
      </dgm:prSet>
      <dgm:spPr/>
    </dgm:pt>
    <dgm:pt modelId="{07E3581E-2700-4EFB-A15C-F51CB67DE9FC}" type="pres">
      <dgm:prSet presAssocID="{303AE9FB-9156-42DE-A3EA-0BB00522AAA6}" presName="bullet3c" presStyleLbl="node1" presStyleIdx="2" presStyleCnt="3" custLinFactX="200000" custLinFactNeighborX="240628" custLinFactNeighborY="-80756"/>
      <dgm:spPr/>
    </dgm:pt>
    <dgm:pt modelId="{51EA9F5A-FCB5-435F-9333-7D2051D3A749}" type="pres">
      <dgm:prSet presAssocID="{303AE9FB-9156-42DE-A3EA-0BB00522AAA6}" presName="textBox3c" presStyleLbl="revTx" presStyleIdx="2" presStyleCnt="3" custScaleX="208098" custLinFactX="17238" custLinFactNeighborX="100000" custLinFactNeighborY="-1327">
        <dgm:presLayoutVars>
          <dgm:bulletEnabled val="1"/>
        </dgm:presLayoutVars>
      </dgm:prSet>
      <dgm:spPr/>
    </dgm:pt>
  </dgm:ptLst>
  <dgm:cxnLst>
    <dgm:cxn modelId="{E1060013-7698-40A6-95B5-61BB09ABCDAE}" type="presOf" srcId="{303AE9FB-9156-42DE-A3EA-0BB00522AAA6}" destId="{51EA9F5A-FCB5-435F-9333-7D2051D3A749}" srcOrd="0" destOrd="0" presId="urn:microsoft.com/office/officeart/2005/8/layout/arrow2"/>
    <dgm:cxn modelId="{7AB67A1D-5459-4EA2-B98B-3D97908F798B}" type="presOf" srcId="{5CDF4884-3AC6-4FDB-B3CB-485C18DD1320}" destId="{1A34A71D-F727-4543-B5DD-5F1734744632}" srcOrd="0" destOrd="0" presId="urn:microsoft.com/office/officeart/2005/8/layout/arrow2"/>
    <dgm:cxn modelId="{1E366E29-9AA5-4830-A6E2-9B79D5E1321F}" srcId="{5574E6C8-CD02-4022-9E8C-E08693CB8E51}" destId="{303AE9FB-9156-42DE-A3EA-0BB00522AAA6}" srcOrd="2" destOrd="0" parTransId="{4A1775B4-581E-4CC9-AAA6-064D4B991C11}" sibTransId="{AD8510AE-778A-4A7A-A09D-6E69AB445BA4}"/>
    <dgm:cxn modelId="{6987C330-73EB-4AE3-9062-86F4410B7128}" type="presOf" srcId="{5574E6C8-CD02-4022-9E8C-E08693CB8E51}" destId="{BF2CFA2D-7355-4614-AD07-41CEFBDABBE0}" srcOrd="0" destOrd="0" presId="urn:microsoft.com/office/officeart/2005/8/layout/arrow2"/>
    <dgm:cxn modelId="{E95E1645-7F2B-4CB2-BC80-F1D496BC354F}" srcId="{5574E6C8-CD02-4022-9E8C-E08693CB8E51}" destId="{55F5A164-D63C-4676-8139-D08C535693C9}" srcOrd="1" destOrd="0" parTransId="{AB1F330C-7913-4F73-B0CC-1DA5C4C186B7}" sibTransId="{6DFE6781-3159-44F1-BCA4-6CF5A6A3E75C}"/>
    <dgm:cxn modelId="{93E0B990-7AF0-49C9-8EC9-EC452E20CC68}" type="presOf" srcId="{55F5A164-D63C-4676-8139-D08C535693C9}" destId="{185045FD-CE21-48B4-859F-8B1D3F75560E}" srcOrd="0" destOrd="0" presId="urn:microsoft.com/office/officeart/2005/8/layout/arrow2"/>
    <dgm:cxn modelId="{A403C2EF-CEB6-4EDD-B9C0-4EAEF02F1854}" srcId="{5574E6C8-CD02-4022-9E8C-E08693CB8E51}" destId="{5CDF4884-3AC6-4FDB-B3CB-485C18DD1320}" srcOrd="0" destOrd="0" parTransId="{41053295-1A34-49D5-82DB-AF2496BE3DAB}" sibTransId="{123D9091-4B8B-4316-BBBE-CBD553E02EEF}"/>
    <dgm:cxn modelId="{92807900-3C45-4491-9FD5-4E360BBF39FF}" type="presParOf" srcId="{BF2CFA2D-7355-4614-AD07-41CEFBDABBE0}" destId="{50C55504-4CF7-4459-859A-B5B8BD9802DA}" srcOrd="0" destOrd="0" presId="urn:microsoft.com/office/officeart/2005/8/layout/arrow2"/>
    <dgm:cxn modelId="{BB7998CC-2E14-431F-90A5-A82E408719B1}" type="presParOf" srcId="{BF2CFA2D-7355-4614-AD07-41CEFBDABBE0}" destId="{BFC3FE2D-3789-471A-88D6-D07C469510BD}" srcOrd="1" destOrd="0" presId="urn:microsoft.com/office/officeart/2005/8/layout/arrow2"/>
    <dgm:cxn modelId="{C5447324-3AD0-402D-83C1-AB99983DA106}" type="presParOf" srcId="{BFC3FE2D-3789-471A-88D6-D07C469510BD}" destId="{A06EDF09-269D-4568-A81C-5F2BCA3584AD}" srcOrd="0" destOrd="0" presId="urn:microsoft.com/office/officeart/2005/8/layout/arrow2"/>
    <dgm:cxn modelId="{0C6DD7F9-E450-4091-834D-88351BB88FF3}" type="presParOf" srcId="{BFC3FE2D-3789-471A-88D6-D07C469510BD}" destId="{1A34A71D-F727-4543-B5DD-5F1734744632}" srcOrd="1" destOrd="0" presId="urn:microsoft.com/office/officeart/2005/8/layout/arrow2"/>
    <dgm:cxn modelId="{F48EF1DE-8E6F-4A59-A064-C08A8840068D}" type="presParOf" srcId="{BFC3FE2D-3789-471A-88D6-D07C469510BD}" destId="{5D2230D4-619B-4637-ADD2-CF12BE6846A8}" srcOrd="2" destOrd="0" presId="urn:microsoft.com/office/officeart/2005/8/layout/arrow2"/>
    <dgm:cxn modelId="{CF428E4D-0798-4608-AC00-06A3F4FAA348}" type="presParOf" srcId="{BFC3FE2D-3789-471A-88D6-D07C469510BD}" destId="{185045FD-CE21-48B4-859F-8B1D3F75560E}" srcOrd="3" destOrd="0" presId="urn:microsoft.com/office/officeart/2005/8/layout/arrow2"/>
    <dgm:cxn modelId="{9D825865-7CA8-41A6-89E4-490ACD480394}" type="presParOf" srcId="{BFC3FE2D-3789-471A-88D6-D07C469510BD}" destId="{07E3581E-2700-4EFB-A15C-F51CB67DE9FC}" srcOrd="4" destOrd="0" presId="urn:microsoft.com/office/officeart/2005/8/layout/arrow2"/>
    <dgm:cxn modelId="{A96034B3-EC8F-4769-8999-F67CB8CBC180}" type="presParOf" srcId="{BFC3FE2D-3789-471A-88D6-D07C469510BD}" destId="{51EA9F5A-FCB5-435F-9333-7D2051D3A74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55504-4CF7-4459-859A-B5B8BD9802DA}">
      <dsp:nvSpPr>
        <dsp:cNvPr id="0" name=""/>
        <dsp:cNvSpPr/>
      </dsp:nvSpPr>
      <dsp:spPr>
        <a:xfrm>
          <a:off x="3761507" y="0"/>
          <a:ext cx="8656318" cy="54101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EDF09-269D-4568-A81C-5F2BCA3584AD}">
      <dsp:nvSpPr>
        <dsp:cNvPr id="0" name=""/>
        <dsp:cNvSpPr/>
      </dsp:nvSpPr>
      <dsp:spPr>
        <a:xfrm>
          <a:off x="4346937" y="4270735"/>
          <a:ext cx="225064" cy="225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4A71D-F727-4543-B5DD-5F1734744632}">
      <dsp:nvSpPr>
        <dsp:cNvPr id="0" name=""/>
        <dsp:cNvSpPr/>
      </dsp:nvSpPr>
      <dsp:spPr>
        <a:xfrm>
          <a:off x="4648191" y="3846651"/>
          <a:ext cx="2016922" cy="156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25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F0095"/>
              </a:solidFill>
              <a:latin typeface="Graphik Thin" panose="020B0203030202060203" pitchFamily="34" charset="77"/>
              <a:ea typeface="+mn-ea"/>
              <a:cs typeface="Arial" panose="020B0604020202020204" pitchFamily="34" charset="0"/>
            </a:rPr>
            <a:t>Code Conversion</a:t>
          </a:r>
        </a:p>
      </dsp:txBody>
      <dsp:txXfrm>
        <a:off x="4648191" y="3846651"/>
        <a:ext cx="2016922" cy="1563547"/>
      </dsp:txXfrm>
    </dsp:sp>
    <dsp:sp modelId="{5D2230D4-619B-4637-ADD2-CF12BE6846A8}">
      <dsp:nvSpPr>
        <dsp:cNvPr id="0" name=""/>
        <dsp:cNvSpPr/>
      </dsp:nvSpPr>
      <dsp:spPr>
        <a:xfrm>
          <a:off x="7010401" y="1752598"/>
          <a:ext cx="406846" cy="406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045FD-CE21-48B4-859F-8B1D3F75560E}">
      <dsp:nvSpPr>
        <dsp:cNvPr id="0" name=""/>
        <dsp:cNvSpPr/>
      </dsp:nvSpPr>
      <dsp:spPr>
        <a:xfrm>
          <a:off x="6172209" y="2133592"/>
          <a:ext cx="4817656" cy="294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58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F0095"/>
              </a:solidFill>
              <a:latin typeface="Graphik Thin" panose="020B0203030202060203" pitchFamily="34" charset="77"/>
              <a:ea typeface="+mn-ea"/>
              <a:cs typeface="Arial" panose="020B0604020202020204" pitchFamily="34" charset="0"/>
            </a:rPr>
            <a:t>Incremental Modernization</a:t>
          </a:r>
        </a:p>
      </dsp:txBody>
      <dsp:txXfrm>
        <a:off x="6172209" y="2133592"/>
        <a:ext cx="4817656" cy="2943148"/>
      </dsp:txXfrm>
    </dsp:sp>
    <dsp:sp modelId="{07E3581E-2700-4EFB-A15C-F51CB67DE9FC}">
      <dsp:nvSpPr>
        <dsp:cNvPr id="0" name=""/>
        <dsp:cNvSpPr/>
      </dsp:nvSpPr>
      <dsp:spPr>
        <a:xfrm>
          <a:off x="10714939" y="914398"/>
          <a:ext cx="562660" cy="562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A9F5A-FCB5-435F-9333-7D2051D3A749}">
      <dsp:nvSpPr>
        <dsp:cNvPr id="0" name=""/>
        <dsp:cNvSpPr/>
      </dsp:nvSpPr>
      <dsp:spPr>
        <a:xfrm>
          <a:off x="9829791" y="1600214"/>
          <a:ext cx="4323270" cy="3760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14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5F0095"/>
              </a:solidFill>
              <a:latin typeface="Graphik Thin" panose="020B0203030202060203" pitchFamily="34" charset="77"/>
              <a:ea typeface="+mn-ea"/>
              <a:cs typeface="Arial" panose="020B0604020202020204" pitchFamily="34" charset="0"/>
            </a:rPr>
            <a:t>“All In” Platform</a:t>
          </a:r>
        </a:p>
      </dsp:txBody>
      <dsp:txXfrm>
        <a:off x="9829791" y="1600214"/>
        <a:ext cx="4323270" cy="3760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33-DD87-4773-BED3-E2892A4094E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E21C-7E3E-40C1-A5B4-152F0F11E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084F-DC83-4EB0-8CED-52E9AA3ECA1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7E0A-F321-48DC-AF94-681D4DCF34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1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0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2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0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7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5725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defRPr sz="24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0" y="266700"/>
            <a:ext cx="2857501" cy="6438900"/>
          </a:xfrm>
        </p:spPr>
        <p:txBody>
          <a:bodyPr/>
          <a:lstStyle>
            <a:lvl1pPr marL="0" indent="0">
              <a:defRPr sz="2800" b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0" indent="0">
              <a:defRPr sz="1400" b="1">
                <a:solidFill>
                  <a:schemeClr val="tx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879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s Only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0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s Only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2017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95302"/>
            <a:ext cx="8953500" cy="6172199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12000" b="0" spc="-200" baseline="0">
                <a:latin typeface="Arial Black" panose="020B0A04020102020204" pitchFamily="34" charset="0"/>
              </a:defRPr>
            </a:lvl1pPr>
            <a:lvl2pPr marL="55561" indent="0">
              <a:lnSpc>
                <a:spcPct val="65000"/>
              </a:lnSpc>
              <a:spcAft>
                <a:spcPts val="0"/>
              </a:spcAft>
              <a:defRPr sz="6000" b="0" cap="all" spc="-150" baseline="0">
                <a:latin typeface="Arial Black" panose="020B0A04020102020204" pitchFamily="34" charset="0"/>
              </a:defRPr>
            </a:lvl2pPr>
            <a:lvl3pPr marL="55561" indent="0">
              <a:lnSpc>
                <a:spcPct val="70000"/>
              </a:lnSpc>
              <a:spcAft>
                <a:spcPts val="0"/>
              </a:spcAft>
              <a:defRPr sz="4000" b="0" cap="all" baseline="0"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3000" b="0" cap="all" baseline="0"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2000" b="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11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95302"/>
            <a:ext cx="8953500" cy="6172199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12000" b="0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65000"/>
              </a:lnSpc>
              <a:spcAft>
                <a:spcPts val="0"/>
              </a:spcAft>
              <a:defRPr sz="6000" b="0" cap="all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70000"/>
              </a:lnSpc>
              <a:spcAft>
                <a:spcPts val="0"/>
              </a:spcAft>
              <a:defRPr sz="4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3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2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65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A17D5-6C23-47F9-AC1A-F6C77F34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441F-654E-4137-A3EF-4E87952A60C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3419-BB89-431F-8C4B-DAD6A1D9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354AF-98AF-49B5-B44D-B05987EA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2DE7-E80F-4AC4-81EE-61DA61C7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or TakeAway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10000" spc="-1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5000" b="0" spc="-150" baseline="0">
                <a:latin typeface="Arial Black" panose="020B0A04020102020204" pitchFamily="34" charset="0"/>
              </a:defRPr>
            </a:lvl1pPr>
            <a:lvl2pPr>
              <a:lnSpc>
                <a:spcPct val="70000"/>
              </a:lnSpc>
              <a:spcAft>
                <a:spcPts val="0"/>
              </a:spcAft>
              <a:defRPr sz="50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3300" b="0" cap="all" baseline="0"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2500" b="0" cap="all" baseline="0">
                <a:latin typeface="Arial Black" panose="020B0A04020102020204" pitchFamily="34" charset="0"/>
              </a:defRPr>
            </a:lvl4pPr>
            <a:lvl5pPr marL="55561" indent="0">
              <a:lnSpc>
                <a:spcPct val="85000"/>
              </a:lnSpc>
              <a:buNone/>
              <a:defRPr sz="1600" b="0" cap="all" baseline="0">
                <a:latin typeface="Arial Black" panose="020B0A04020102020204" pitchFamily="34" charset="0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06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or TakeAway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100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50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lnSpc>
                <a:spcPct val="70000"/>
              </a:lnSpc>
              <a:spcAft>
                <a:spcPts val="0"/>
              </a:spcAft>
              <a:defRPr sz="5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33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25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5000"/>
              </a:lnSpc>
              <a:buNone/>
              <a:defRPr sz="16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 b="1">
                <a:solidFill>
                  <a:schemeClr val="bg1"/>
                </a:solidFill>
                <a:latin typeface="+mn-lt"/>
              </a:defRPr>
            </a:lvl7pPr>
            <a:lvl8pPr>
              <a:defRPr>
                <a:solidFill>
                  <a:schemeClr val="bg1"/>
                </a:solidFill>
                <a:latin typeface="+mn-lt"/>
              </a:defRPr>
            </a:lvl8pPr>
            <a:lvl9pPr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00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721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1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901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Dark">
    <p:bg>
      <p:bgPr>
        <a:gradFill>
          <a:gsLst>
            <a:gs pos="100000">
              <a:srgbClr val="5F0095"/>
            </a:gs>
            <a:gs pos="0">
              <a:srgbClr val="A100FF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6868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defRPr sz="2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052560" y="266700"/>
            <a:ext cx="2857501" cy="6438900"/>
          </a:xfrm>
        </p:spPr>
        <p:txBody>
          <a:bodyPr/>
          <a:lstStyle>
            <a:lvl1pPr marL="0" indent="0"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0" indent="0"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619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83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0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6548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75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1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end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solidFill>
            <a:srgbClr val="F0EDED"/>
          </a:solidFill>
        </p:spPr>
        <p:txBody>
          <a:bodyPr/>
          <a:lstStyle/>
          <a:p>
            <a:endParaRPr lang="en-IE" dirty="0"/>
          </a:p>
        </p:txBody>
      </p:sp>
      <p:sp>
        <p:nvSpPr>
          <p:cNvPr id="235" name="Text Placeholder 234">
            <a:extLst>
              <a:ext uri="{FF2B5EF4-FFF2-40B4-BE49-F238E27FC236}">
                <a16:creationId xmlns:a16="http://schemas.microsoft.com/office/drawing/2014/main" id="{4428070E-4463-4D66-8065-F93552D60E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839" y="2222075"/>
            <a:ext cx="7973762" cy="205740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90000"/>
              </a:lnSpc>
              <a:defRPr sz="7400" b="0">
                <a:solidFill>
                  <a:schemeClr val="bg1"/>
                </a:solidFill>
                <a:latin typeface="Graphik Semibold" panose="020B0703030202060203" pitchFamily="34" charset="0"/>
              </a:defRPr>
            </a:lvl1pPr>
          </a:lstStyle>
          <a:p>
            <a:pPr lvl="0"/>
            <a:r>
              <a:rPr lang="en-US" dirty="0"/>
              <a:t>Title goes </a:t>
            </a:r>
            <a:r>
              <a:rPr lang="en-US"/>
              <a:t>here in </a:t>
            </a:r>
            <a:r>
              <a:rPr lang="en-US" dirty="0"/>
              <a:t>few lines</a:t>
            </a:r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DF6B3794-3004-48E1-8F0F-88B7E9FEF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838" y="4488390"/>
            <a:ext cx="5789612" cy="2031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200" b="0">
                <a:solidFill>
                  <a:schemeClr val="bg1"/>
                </a:solidFill>
                <a:latin typeface="Graphik" panose="020B0503030202060203" pitchFamily="34" charset="0"/>
              </a:defRPr>
            </a:lvl1pPr>
          </a:lstStyle>
          <a:p>
            <a:pPr lvl="0"/>
            <a:r>
              <a:rPr lang="en-AU" dirty="0"/>
              <a:t>Subtitle goes here in few lines, and it’s always good to keep it short.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95BDAB-37AF-424B-A2A2-A6601266C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1" y="6307872"/>
            <a:ext cx="3086100" cy="35709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9537" y="-653143"/>
            <a:ext cx="12349650" cy="816428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endParaRPr lang="en-IE" sz="900" dirty="0">
              <a:latin typeface="Graphik" charset="0"/>
              <a:ea typeface="Graphik" charset="0"/>
              <a:cs typeface="Graphi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4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019" y="1803400"/>
            <a:ext cx="5589056" cy="4254500"/>
          </a:xfrm>
        </p:spPr>
        <p:txBody>
          <a:bodyPr/>
          <a:lstStyle>
            <a:lvl1pPr>
              <a:lnSpc>
                <a:spcPct val="80000"/>
              </a:lnSpc>
              <a:defRPr sz="5067" cap="all" baseline="0"/>
            </a:lvl1pPr>
          </a:lstStyle>
          <a:p>
            <a:r>
              <a:rPr lang="en-US"/>
              <a:t>SECTION INTRO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76975" y="1763713"/>
            <a:ext cx="5578475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08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017" y="332076"/>
            <a:ext cx="10027707" cy="7761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7" y="1763713"/>
            <a:ext cx="10027707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 smtClean="0"/>
            </a:lvl1pPr>
            <a:lvl2pPr marL="182875">
              <a:defRPr lang="en-US" sz="1800" dirty="0" smtClean="0"/>
            </a:lvl2pPr>
            <a:lvl3pPr marL="365751"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019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9" y="1763713"/>
            <a:ext cx="5589056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975" y="1763714"/>
            <a:ext cx="5578475" cy="429418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24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7" y="1763729"/>
            <a:ext cx="3583476" cy="42941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256656" y="1763713"/>
            <a:ext cx="3598794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271392" y="1763713"/>
            <a:ext cx="3642363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85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Title Master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6868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defRPr sz="18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75000"/>
              </a:lnSpc>
              <a:spcAft>
                <a:spcPts val="0"/>
              </a:spcAft>
              <a:defRPr sz="2400" b="1" cap="all" baseline="0">
                <a:solidFill>
                  <a:schemeClr val="accent5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defRPr sz="1600" b="1" cap="all" baseline="0">
                <a:solidFill>
                  <a:schemeClr val="accent5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buNone/>
              <a:defRPr sz="1400" b="1" cap="all" baseline="0">
                <a:solidFill>
                  <a:schemeClr val="accent5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buNone/>
              <a:defRPr sz="1100" b="1" cap="all" baseline="0">
                <a:solidFill>
                  <a:schemeClr val="accent5"/>
                </a:solidFill>
                <a:latin typeface="+mn-lt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052560" y="266700"/>
            <a:ext cx="2857501" cy="6438900"/>
          </a:xfrm>
        </p:spPr>
        <p:txBody>
          <a:bodyPr/>
          <a:lstStyle>
            <a:lvl1pPr marL="0" indent="0"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0" indent="0"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2927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14700" y="1763713"/>
            <a:ext cx="2619375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5016" y="1763713"/>
            <a:ext cx="2626784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239250" y="1763713"/>
            <a:ext cx="2616200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76975" y="1763713"/>
            <a:ext cx="2619374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&amp; content (chart,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800600" y="1763713"/>
            <a:ext cx="7054849" cy="42941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5017" y="1763713"/>
            <a:ext cx="4103158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677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45018" y="1763713"/>
            <a:ext cx="11510432" cy="4294187"/>
          </a:xfrm>
        </p:spPr>
        <p:txBody>
          <a:bodyPr/>
          <a:lstStyle>
            <a:lvl1pPr>
              <a:defRPr sz="1800" baseline="0"/>
            </a:lvl1pPr>
          </a:lstStyle>
          <a:p>
            <a:pPr lvl="0"/>
            <a:r>
              <a:rPr lang="en-US"/>
              <a:t>Content: chart, graph, picture.</a:t>
            </a:r>
          </a:p>
        </p:txBody>
      </p:sp>
    </p:spTree>
    <p:extLst>
      <p:ext uri="{BB962C8B-B14F-4D97-AF65-F5344CB8AC3E}">
        <p14:creationId xmlns:p14="http://schemas.microsoft.com/office/powerpoint/2010/main" val="3095536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982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8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gradFill>
          <a:gsLst>
            <a:gs pos="66000">
              <a:srgbClr val="4275FF"/>
            </a:gs>
            <a:gs pos="0">
              <a:schemeClr val="accent3"/>
            </a:gs>
            <a:gs pos="37000">
              <a:schemeClr val="accent4"/>
            </a:gs>
            <a:gs pos="100000">
              <a:schemeClr val="accent6">
                <a:lumMod val="20000"/>
                <a:lumOff val="8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54848" y="2730724"/>
            <a:ext cx="8541502" cy="1213672"/>
          </a:xfrm>
        </p:spPr>
        <p:txBody>
          <a:bodyPr anchor="ctr"/>
          <a:lstStyle>
            <a:lvl1pPr>
              <a:lnSpc>
                <a:spcPct val="80000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19" name="Accenture_Strategy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522"/>
            <a:ext cx="1728810" cy="328803"/>
          </a:xfrm>
          <a:prstGeom prst="rect">
            <a:avLst/>
          </a:prstGeom>
        </p:spPr>
      </p:pic>
      <p:pic>
        <p:nvPicPr>
          <p:cNvPr id="16" name="Accenture_Operations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28" y="6252513"/>
            <a:ext cx="1958068" cy="324500"/>
          </a:xfrm>
          <a:prstGeom prst="rect">
            <a:avLst/>
          </a:prstGeom>
        </p:spPr>
      </p:pic>
      <p:pic>
        <p:nvPicPr>
          <p:cNvPr id="21" name="Accenture_Mobility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963" y="6339423"/>
            <a:ext cx="2040630" cy="361414"/>
          </a:xfrm>
          <a:prstGeom prst="rect">
            <a:avLst/>
          </a:prstGeom>
        </p:spPr>
      </p:pic>
      <p:pic>
        <p:nvPicPr>
          <p:cNvPr id="26" name="Accenture_Interactive" hidden="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27" name="Accenture_Analytics" hidden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20" name="Accenture_Digital" hidden="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019"/>
            <a:ext cx="1545637" cy="331832"/>
          </a:xfrm>
          <a:prstGeom prst="rect">
            <a:avLst/>
          </a:prstGeom>
        </p:spPr>
      </p:pic>
      <p:pic>
        <p:nvPicPr>
          <p:cNvPr id="15" name="Accenture_Consulting" hidden="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9" y="6244783"/>
            <a:ext cx="1942440" cy="330692"/>
          </a:xfrm>
          <a:prstGeom prst="rect">
            <a:avLst/>
          </a:prstGeom>
        </p:spPr>
      </p:pic>
      <p:grpSp>
        <p:nvGrpSpPr>
          <p:cNvPr id="23" name="Accenture_Master" hidden="1"/>
          <p:cNvGrpSpPr/>
          <p:nvPr userDrawn="1"/>
        </p:nvGrpSpPr>
        <p:grpSpPr>
          <a:xfrm>
            <a:off x="345019" y="6249814"/>
            <a:ext cx="957526" cy="276934"/>
            <a:chOff x="476250" y="397668"/>
            <a:chExt cx="2195577" cy="635000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758865" y="397668"/>
              <a:ext cx="206059" cy="214470"/>
            </a:xfrm>
            <a:custGeom>
              <a:avLst/>
              <a:gdLst>
                <a:gd name="T0" fmla="*/ 0 w 72"/>
                <a:gd name="T1" fmla="*/ 0 h 74"/>
                <a:gd name="T2" fmla="*/ 0 w 72"/>
                <a:gd name="T3" fmla="*/ 2 h 74"/>
                <a:gd name="T4" fmla="*/ 0 w 72"/>
                <a:gd name="T5" fmla="*/ 16 h 74"/>
                <a:gd name="T6" fmla="*/ 53 w 72"/>
                <a:gd name="T7" fmla="*/ 37 h 74"/>
                <a:gd name="T8" fmla="*/ 0 w 72"/>
                <a:gd name="T9" fmla="*/ 57 h 74"/>
                <a:gd name="T10" fmla="*/ 0 w 72"/>
                <a:gd name="T11" fmla="*/ 74 h 74"/>
                <a:gd name="T12" fmla="*/ 72 w 72"/>
                <a:gd name="T13" fmla="*/ 44 h 74"/>
                <a:gd name="T14" fmla="*/ 72 w 72"/>
                <a:gd name="T15" fmla="*/ 29 h 74"/>
                <a:gd name="T16" fmla="*/ 0 w 72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46" y="34"/>
                    <a:pt x="53" y="37"/>
                  </a:cubicBezTo>
                  <a:cubicBezTo>
                    <a:pt x="46" y="40"/>
                    <a:pt x="0" y="57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29"/>
                    <a:pt x="72" y="29"/>
                    <a:pt x="72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25" name="Accenture Black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50" y="641561"/>
              <a:ext cx="2195577" cy="391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49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34963" y="2730724"/>
            <a:ext cx="8561387" cy="1213672"/>
          </a:xfrm>
        </p:spPr>
        <p:txBody>
          <a:bodyPr anchor="ctr"/>
          <a:lstStyle>
            <a:lvl1pPr>
              <a:lnSpc>
                <a:spcPct val="80000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1" name="Accenture_Technology_WHITE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798" y="6246366"/>
            <a:ext cx="2023200" cy="324696"/>
          </a:xfrm>
          <a:prstGeom prst="rect">
            <a:avLst/>
          </a:prstGeom>
        </p:spPr>
      </p:pic>
      <p:pic>
        <p:nvPicPr>
          <p:cNvPr id="18" name="Accenture_Strategy_WHITEOUT" hidden="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522"/>
            <a:ext cx="1728810" cy="328803"/>
          </a:xfrm>
          <a:prstGeom prst="rect">
            <a:avLst/>
          </a:prstGeom>
        </p:spPr>
      </p:pic>
      <p:pic>
        <p:nvPicPr>
          <p:cNvPr id="5" name="Accenture_Strategy_WHITE" hidden="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676"/>
            <a:ext cx="1728000" cy="328649"/>
          </a:xfrm>
          <a:prstGeom prst="rect">
            <a:avLst/>
          </a:prstGeom>
        </p:spPr>
      </p:pic>
      <p:pic>
        <p:nvPicPr>
          <p:cNvPr id="34" name="Accenture_Operations_WHITEOUT" hidden="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6538" y="6249458"/>
            <a:ext cx="1972800" cy="326942"/>
          </a:xfrm>
          <a:prstGeom prst="rect">
            <a:avLst/>
          </a:prstGeom>
        </p:spPr>
      </p:pic>
      <p:pic>
        <p:nvPicPr>
          <p:cNvPr id="33" name="Accenture_Operations_WHITE" hidden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6538" y="6249458"/>
            <a:ext cx="1972800" cy="326942"/>
          </a:xfrm>
          <a:prstGeom prst="rect">
            <a:avLst/>
          </a:prstGeom>
        </p:spPr>
      </p:pic>
      <p:pic>
        <p:nvPicPr>
          <p:cNvPr id="35" name="Accenture_Mobility_WHITEOUT" hidden="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4963" y="6341042"/>
            <a:ext cx="2044800" cy="362152"/>
          </a:xfrm>
          <a:prstGeom prst="rect">
            <a:avLst/>
          </a:prstGeom>
        </p:spPr>
      </p:pic>
      <p:pic>
        <p:nvPicPr>
          <p:cNvPr id="19" name="Accenture_Mobility_WHITE" hidden="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4963" y="6341042"/>
            <a:ext cx="2044800" cy="362152"/>
          </a:xfrm>
          <a:prstGeom prst="rect">
            <a:avLst/>
          </a:prstGeom>
        </p:spPr>
      </p:pic>
      <p:pic>
        <p:nvPicPr>
          <p:cNvPr id="36" name="Accenture_Interactive_WHITEOUT" hidden="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26" name="Accenture_Interactive_WHITE" hidden="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38" name="Accenture_Analytics_WHITEOUT" hidden="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37" name="Accenture_Analytics_WHITE" hidden="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16" name="Accenture_Digital_WHITEOUT" hidden="1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019"/>
            <a:ext cx="1545637" cy="331832"/>
          </a:xfrm>
          <a:prstGeom prst="rect">
            <a:avLst/>
          </a:prstGeom>
        </p:spPr>
      </p:pic>
      <p:pic>
        <p:nvPicPr>
          <p:cNvPr id="8" name="Accenture_Digital_WHITE" hidden="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285"/>
            <a:ext cx="1544400" cy="331566"/>
          </a:xfrm>
          <a:prstGeom prst="rect">
            <a:avLst/>
          </a:prstGeom>
        </p:spPr>
      </p:pic>
      <p:pic>
        <p:nvPicPr>
          <p:cNvPr id="15" name="Accenture_Consulting_WHITEOUT" hidden="1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9" y="6244783"/>
            <a:ext cx="1942440" cy="330692"/>
          </a:xfrm>
          <a:prstGeom prst="rect">
            <a:avLst/>
          </a:prstGeom>
        </p:spPr>
      </p:pic>
      <p:pic>
        <p:nvPicPr>
          <p:cNvPr id="4" name="Accenture_Consulting_WHITE" hidden="1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9" y="6244518"/>
            <a:ext cx="1944000" cy="330957"/>
          </a:xfrm>
          <a:prstGeom prst="rect">
            <a:avLst/>
          </a:prstGeom>
        </p:spPr>
      </p:pic>
      <p:grpSp>
        <p:nvGrpSpPr>
          <p:cNvPr id="23" name="Accenture_Master" hidden="1"/>
          <p:cNvGrpSpPr/>
          <p:nvPr userDrawn="1"/>
        </p:nvGrpSpPr>
        <p:grpSpPr>
          <a:xfrm>
            <a:off x="345019" y="6246662"/>
            <a:ext cx="957526" cy="277705"/>
            <a:chOff x="457202" y="420673"/>
            <a:chExt cx="2182661" cy="633434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457202" y="668790"/>
              <a:ext cx="2182661" cy="385317"/>
            </a:xfrm>
            <a:custGeom>
              <a:avLst/>
              <a:gdLst>
                <a:gd name="T0" fmla="*/ 35 w 765"/>
                <a:gd name="T1" fmla="*/ 118 h 135"/>
                <a:gd name="T2" fmla="*/ 56 w 765"/>
                <a:gd name="T3" fmla="*/ 88 h 135"/>
                <a:gd name="T4" fmla="*/ 78 w 765"/>
                <a:gd name="T5" fmla="*/ 62 h 135"/>
                <a:gd name="T6" fmla="*/ 4 w 765"/>
                <a:gd name="T7" fmla="*/ 62 h 135"/>
                <a:gd name="T8" fmla="*/ 42 w 765"/>
                <a:gd name="T9" fmla="*/ 47 h 135"/>
                <a:gd name="T10" fmla="*/ 56 w 765"/>
                <a:gd name="T11" fmla="*/ 75 h 135"/>
                <a:gd name="T12" fmla="*/ 30 w 765"/>
                <a:gd name="T13" fmla="*/ 135 h 135"/>
                <a:gd name="T14" fmla="*/ 56 w 765"/>
                <a:gd name="T15" fmla="*/ 121 h 135"/>
                <a:gd name="T16" fmla="*/ 78 w 765"/>
                <a:gd name="T17" fmla="*/ 132 h 135"/>
                <a:gd name="T18" fmla="*/ 132 w 765"/>
                <a:gd name="T19" fmla="*/ 47 h 135"/>
                <a:gd name="T20" fmla="*/ 154 w 765"/>
                <a:gd name="T21" fmla="*/ 118 h 135"/>
                <a:gd name="T22" fmla="*/ 171 w 765"/>
                <a:gd name="T23" fmla="*/ 130 h 135"/>
                <a:gd name="T24" fmla="*/ 88 w 765"/>
                <a:gd name="T25" fmla="*/ 78 h 135"/>
                <a:gd name="T26" fmla="*/ 172 w 765"/>
                <a:gd name="T27" fmla="*/ 67 h 135"/>
                <a:gd name="T28" fmla="*/ 236 w 765"/>
                <a:gd name="T29" fmla="*/ 67 h 135"/>
                <a:gd name="T30" fmla="*/ 202 w 765"/>
                <a:gd name="T31" fmla="*/ 74 h 135"/>
                <a:gd name="T32" fmla="*/ 260 w 765"/>
                <a:gd name="T33" fmla="*/ 116 h 135"/>
                <a:gd name="T34" fmla="*/ 231 w 765"/>
                <a:gd name="T35" fmla="*/ 135 h 135"/>
                <a:gd name="T36" fmla="*/ 223 w 765"/>
                <a:gd name="T37" fmla="*/ 31 h 135"/>
                <a:gd name="T38" fmla="*/ 236 w 765"/>
                <a:gd name="T39" fmla="*/ 67 h 135"/>
                <a:gd name="T40" fmla="*/ 291 w 765"/>
                <a:gd name="T41" fmla="*/ 63 h 135"/>
                <a:gd name="T42" fmla="*/ 327 w 765"/>
                <a:gd name="T43" fmla="*/ 63 h 135"/>
                <a:gd name="T44" fmla="*/ 349 w 765"/>
                <a:gd name="T45" fmla="*/ 71 h 135"/>
                <a:gd name="T46" fmla="*/ 269 w 765"/>
                <a:gd name="T47" fmla="*/ 77 h 135"/>
                <a:gd name="T48" fmla="*/ 347 w 765"/>
                <a:gd name="T49" fmla="*/ 131 h 135"/>
                <a:gd name="T50" fmla="*/ 328 w 765"/>
                <a:gd name="T51" fmla="*/ 118 h 135"/>
                <a:gd name="T52" fmla="*/ 349 w 765"/>
                <a:gd name="T53" fmla="*/ 77 h 135"/>
                <a:gd name="T54" fmla="*/ 418 w 765"/>
                <a:gd name="T55" fmla="*/ 76 h 135"/>
                <a:gd name="T56" fmla="*/ 408 w 765"/>
                <a:gd name="T57" fmla="*/ 52 h 135"/>
                <a:gd name="T58" fmla="*/ 384 w 765"/>
                <a:gd name="T59" fmla="*/ 132 h 135"/>
                <a:gd name="T60" fmla="*/ 361 w 765"/>
                <a:gd name="T61" fmla="*/ 33 h 135"/>
                <a:gd name="T62" fmla="*/ 384 w 765"/>
                <a:gd name="T63" fmla="*/ 51 h 135"/>
                <a:gd name="T64" fmla="*/ 414 w 765"/>
                <a:gd name="T65" fmla="*/ 31 h 135"/>
                <a:gd name="T66" fmla="*/ 441 w 765"/>
                <a:gd name="T67" fmla="*/ 132 h 135"/>
                <a:gd name="T68" fmla="*/ 489 w 765"/>
                <a:gd name="T69" fmla="*/ 49 h 135"/>
                <a:gd name="T70" fmla="*/ 505 w 765"/>
                <a:gd name="T71" fmla="*/ 118 h 135"/>
                <a:gd name="T72" fmla="*/ 516 w 765"/>
                <a:gd name="T73" fmla="*/ 133 h 135"/>
                <a:gd name="T74" fmla="*/ 466 w 765"/>
                <a:gd name="T75" fmla="*/ 107 h 135"/>
                <a:gd name="T76" fmla="*/ 447 w 765"/>
                <a:gd name="T77" fmla="*/ 49 h 135"/>
                <a:gd name="T78" fmla="*/ 466 w 765"/>
                <a:gd name="T79" fmla="*/ 33 h 135"/>
                <a:gd name="T80" fmla="*/ 489 w 765"/>
                <a:gd name="T81" fmla="*/ 0 h 135"/>
                <a:gd name="T82" fmla="*/ 519 w 765"/>
                <a:gd name="T83" fmla="*/ 33 h 135"/>
                <a:gd name="T84" fmla="*/ 489 w 765"/>
                <a:gd name="T85" fmla="*/ 49 h 135"/>
                <a:gd name="T86" fmla="*/ 586 w 765"/>
                <a:gd name="T87" fmla="*/ 114 h 135"/>
                <a:gd name="T88" fmla="*/ 556 w 765"/>
                <a:gd name="T89" fmla="*/ 135 h 135"/>
                <a:gd name="T90" fmla="*/ 529 w 765"/>
                <a:gd name="T91" fmla="*/ 33 h 135"/>
                <a:gd name="T92" fmla="*/ 552 w 765"/>
                <a:gd name="T93" fmla="*/ 90 h 135"/>
                <a:gd name="T94" fmla="*/ 563 w 765"/>
                <a:gd name="T95" fmla="*/ 113 h 135"/>
                <a:gd name="T96" fmla="*/ 586 w 765"/>
                <a:gd name="T97" fmla="*/ 33 h 135"/>
                <a:gd name="T98" fmla="*/ 609 w 765"/>
                <a:gd name="T99" fmla="*/ 132 h 135"/>
                <a:gd name="T100" fmla="*/ 647 w 765"/>
                <a:gd name="T101" fmla="*/ 89 h 135"/>
                <a:gd name="T102" fmla="*/ 624 w 765"/>
                <a:gd name="T103" fmla="*/ 132 h 135"/>
                <a:gd name="T104" fmla="*/ 647 w 765"/>
                <a:gd name="T105" fmla="*/ 33 h 135"/>
                <a:gd name="T106" fmla="*/ 648 w 765"/>
                <a:gd name="T107" fmla="*/ 51 h 135"/>
                <a:gd name="T108" fmla="*/ 680 w 765"/>
                <a:gd name="T109" fmla="*/ 55 h 135"/>
                <a:gd name="T110" fmla="*/ 743 w 765"/>
                <a:gd name="T111" fmla="*/ 63 h 135"/>
                <a:gd name="T112" fmla="*/ 726 w 765"/>
                <a:gd name="T113" fmla="*/ 45 h 135"/>
                <a:gd name="T114" fmla="*/ 765 w 765"/>
                <a:gd name="T115" fmla="*/ 77 h 135"/>
                <a:gd name="T116" fmla="*/ 727 w 765"/>
                <a:gd name="T117" fmla="*/ 31 h 135"/>
                <a:gd name="T118" fmla="*/ 735 w 765"/>
                <a:gd name="T119" fmla="*/ 135 h 135"/>
                <a:gd name="T120" fmla="*/ 763 w 765"/>
                <a:gd name="T121" fmla="*/ 115 h 135"/>
                <a:gd name="T122" fmla="*/ 706 w 765"/>
                <a:gd name="T123" fmla="*/ 7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5" h="135">
                  <a:moveTo>
                    <a:pt x="56" y="88"/>
                  </a:moveTo>
                  <a:cubicBezTo>
                    <a:pt x="56" y="101"/>
                    <a:pt x="51" y="118"/>
                    <a:pt x="35" y="118"/>
                  </a:cubicBezTo>
                  <a:cubicBezTo>
                    <a:pt x="28" y="118"/>
                    <a:pt x="23" y="114"/>
                    <a:pt x="23" y="106"/>
                  </a:cubicBezTo>
                  <a:cubicBezTo>
                    <a:pt x="23" y="91"/>
                    <a:pt x="45" y="88"/>
                    <a:pt x="56" y="88"/>
                  </a:cubicBezTo>
                  <a:close/>
                  <a:moveTo>
                    <a:pt x="78" y="132"/>
                  </a:moveTo>
                  <a:cubicBezTo>
                    <a:pt x="78" y="62"/>
                    <a:pt x="78" y="62"/>
                    <a:pt x="78" y="62"/>
                  </a:cubicBezTo>
                  <a:cubicBezTo>
                    <a:pt x="78" y="38"/>
                    <a:pt x="63" y="31"/>
                    <a:pt x="42" y="31"/>
                  </a:cubicBezTo>
                  <a:cubicBezTo>
                    <a:pt x="21" y="31"/>
                    <a:pt x="4" y="39"/>
                    <a:pt x="4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52"/>
                    <a:pt x="32" y="47"/>
                    <a:pt x="42" y="47"/>
                  </a:cubicBezTo>
                  <a:cubicBezTo>
                    <a:pt x="53" y="47"/>
                    <a:pt x="56" y="55"/>
                    <a:pt x="56" y="6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3" y="76"/>
                    <a:pt x="0" y="79"/>
                    <a:pt x="0" y="109"/>
                  </a:cubicBezTo>
                  <a:cubicBezTo>
                    <a:pt x="0" y="125"/>
                    <a:pt x="14" y="135"/>
                    <a:pt x="30" y="135"/>
                  </a:cubicBezTo>
                  <a:cubicBezTo>
                    <a:pt x="41" y="135"/>
                    <a:pt x="51" y="13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32"/>
                    <a:pt x="56" y="132"/>
                    <a:pt x="56" y="132"/>
                  </a:cubicBezTo>
                  <a:lnTo>
                    <a:pt x="78" y="132"/>
                  </a:lnTo>
                  <a:close/>
                  <a:moveTo>
                    <a:pt x="147" y="67"/>
                  </a:moveTo>
                  <a:cubicBezTo>
                    <a:pt x="147" y="57"/>
                    <a:pt x="144" y="47"/>
                    <a:pt x="132" y="47"/>
                  </a:cubicBezTo>
                  <a:cubicBezTo>
                    <a:pt x="117" y="47"/>
                    <a:pt x="113" y="62"/>
                    <a:pt x="113" y="74"/>
                  </a:cubicBezTo>
                  <a:cubicBezTo>
                    <a:pt x="113" y="99"/>
                    <a:pt x="128" y="118"/>
                    <a:pt x="154" y="118"/>
                  </a:cubicBezTo>
                  <a:cubicBezTo>
                    <a:pt x="160" y="118"/>
                    <a:pt x="165" y="118"/>
                    <a:pt x="171" y="116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61" y="133"/>
                    <a:pt x="151" y="135"/>
                    <a:pt x="142" y="135"/>
                  </a:cubicBezTo>
                  <a:cubicBezTo>
                    <a:pt x="106" y="135"/>
                    <a:pt x="88" y="113"/>
                    <a:pt x="88" y="78"/>
                  </a:cubicBezTo>
                  <a:cubicBezTo>
                    <a:pt x="88" y="49"/>
                    <a:pt x="104" y="31"/>
                    <a:pt x="134" y="31"/>
                  </a:cubicBezTo>
                  <a:cubicBezTo>
                    <a:pt x="158" y="31"/>
                    <a:pt x="172" y="42"/>
                    <a:pt x="172" y="67"/>
                  </a:cubicBezTo>
                  <a:lnTo>
                    <a:pt x="147" y="67"/>
                  </a:lnTo>
                  <a:close/>
                  <a:moveTo>
                    <a:pt x="236" y="67"/>
                  </a:moveTo>
                  <a:cubicBezTo>
                    <a:pt x="236" y="57"/>
                    <a:pt x="233" y="47"/>
                    <a:pt x="221" y="47"/>
                  </a:cubicBezTo>
                  <a:cubicBezTo>
                    <a:pt x="206" y="47"/>
                    <a:pt x="202" y="62"/>
                    <a:pt x="202" y="74"/>
                  </a:cubicBezTo>
                  <a:cubicBezTo>
                    <a:pt x="202" y="99"/>
                    <a:pt x="217" y="118"/>
                    <a:pt x="243" y="118"/>
                  </a:cubicBezTo>
                  <a:cubicBezTo>
                    <a:pt x="249" y="118"/>
                    <a:pt x="254" y="118"/>
                    <a:pt x="260" y="116"/>
                  </a:cubicBezTo>
                  <a:cubicBezTo>
                    <a:pt x="260" y="130"/>
                    <a:pt x="260" y="130"/>
                    <a:pt x="260" y="130"/>
                  </a:cubicBezTo>
                  <a:cubicBezTo>
                    <a:pt x="250" y="133"/>
                    <a:pt x="241" y="135"/>
                    <a:pt x="231" y="135"/>
                  </a:cubicBezTo>
                  <a:cubicBezTo>
                    <a:pt x="195" y="135"/>
                    <a:pt x="177" y="113"/>
                    <a:pt x="177" y="78"/>
                  </a:cubicBezTo>
                  <a:cubicBezTo>
                    <a:pt x="177" y="49"/>
                    <a:pt x="193" y="31"/>
                    <a:pt x="223" y="31"/>
                  </a:cubicBezTo>
                  <a:cubicBezTo>
                    <a:pt x="247" y="31"/>
                    <a:pt x="261" y="42"/>
                    <a:pt x="261" y="67"/>
                  </a:cubicBezTo>
                  <a:lnTo>
                    <a:pt x="236" y="67"/>
                  </a:lnTo>
                  <a:close/>
                  <a:moveTo>
                    <a:pt x="327" y="63"/>
                  </a:moveTo>
                  <a:cubicBezTo>
                    <a:pt x="291" y="63"/>
                    <a:pt x="291" y="63"/>
                    <a:pt x="291" y="63"/>
                  </a:cubicBezTo>
                  <a:cubicBezTo>
                    <a:pt x="292" y="53"/>
                    <a:pt x="300" y="45"/>
                    <a:pt x="310" y="45"/>
                  </a:cubicBezTo>
                  <a:cubicBezTo>
                    <a:pt x="320" y="45"/>
                    <a:pt x="327" y="52"/>
                    <a:pt x="327" y="63"/>
                  </a:cubicBezTo>
                  <a:close/>
                  <a:moveTo>
                    <a:pt x="349" y="77"/>
                  </a:moveTo>
                  <a:cubicBezTo>
                    <a:pt x="349" y="71"/>
                    <a:pt x="349" y="71"/>
                    <a:pt x="349" y="71"/>
                  </a:cubicBezTo>
                  <a:cubicBezTo>
                    <a:pt x="349" y="47"/>
                    <a:pt x="337" y="31"/>
                    <a:pt x="311" y="31"/>
                  </a:cubicBezTo>
                  <a:cubicBezTo>
                    <a:pt x="282" y="31"/>
                    <a:pt x="269" y="49"/>
                    <a:pt x="269" y="77"/>
                  </a:cubicBezTo>
                  <a:cubicBezTo>
                    <a:pt x="269" y="110"/>
                    <a:pt x="283" y="135"/>
                    <a:pt x="319" y="135"/>
                  </a:cubicBezTo>
                  <a:cubicBezTo>
                    <a:pt x="328" y="135"/>
                    <a:pt x="338" y="134"/>
                    <a:pt x="347" y="131"/>
                  </a:cubicBezTo>
                  <a:cubicBezTo>
                    <a:pt x="347" y="115"/>
                    <a:pt x="347" y="115"/>
                    <a:pt x="347" y="115"/>
                  </a:cubicBezTo>
                  <a:cubicBezTo>
                    <a:pt x="341" y="117"/>
                    <a:pt x="334" y="118"/>
                    <a:pt x="328" y="118"/>
                  </a:cubicBezTo>
                  <a:cubicBezTo>
                    <a:pt x="305" y="118"/>
                    <a:pt x="290" y="98"/>
                    <a:pt x="290" y="77"/>
                  </a:cubicBezTo>
                  <a:lnTo>
                    <a:pt x="349" y="77"/>
                  </a:lnTo>
                  <a:close/>
                  <a:moveTo>
                    <a:pt x="418" y="132"/>
                  </a:moveTo>
                  <a:cubicBezTo>
                    <a:pt x="418" y="76"/>
                    <a:pt x="418" y="76"/>
                    <a:pt x="418" y="76"/>
                  </a:cubicBezTo>
                  <a:cubicBezTo>
                    <a:pt x="418" y="71"/>
                    <a:pt x="418" y="58"/>
                    <a:pt x="414" y="54"/>
                  </a:cubicBezTo>
                  <a:cubicBezTo>
                    <a:pt x="413" y="53"/>
                    <a:pt x="410" y="52"/>
                    <a:pt x="408" y="52"/>
                  </a:cubicBezTo>
                  <a:cubicBezTo>
                    <a:pt x="391" y="52"/>
                    <a:pt x="384" y="76"/>
                    <a:pt x="384" y="89"/>
                  </a:cubicBezTo>
                  <a:cubicBezTo>
                    <a:pt x="384" y="132"/>
                    <a:pt x="384" y="132"/>
                    <a:pt x="384" y="132"/>
                  </a:cubicBezTo>
                  <a:cubicBezTo>
                    <a:pt x="361" y="132"/>
                    <a:pt x="361" y="132"/>
                    <a:pt x="361" y="132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90" y="39"/>
                    <a:pt x="400" y="31"/>
                    <a:pt x="414" y="31"/>
                  </a:cubicBezTo>
                  <a:cubicBezTo>
                    <a:pt x="433" y="31"/>
                    <a:pt x="441" y="46"/>
                    <a:pt x="441" y="63"/>
                  </a:cubicBezTo>
                  <a:cubicBezTo>
                    <a:pt x="441" y="132"/>
                    <a:pt x="441" y="132"/>
                    <a:pt x="441" y="132"/>
                  </a:cubicBezTo>
                  <a:lnTo>
                    <a:pt x="418" y="132"/>
                  </a:lnTo>
                  <a:close/>
                  <a:moveTo>
                    <a:pt x="489" y="49"/>
                  </a:moveTo>
                  <a:cubicBezTo>
                    <a:pt x="489" y="96"/>
                    <a:pt x="489" y="96"/>
                    <a:pt x="489" y="96"/>
                  </a:cubicBezTo>
                  <a:cubicBezTo>
                    <a:pt x="489" y="108"/>
                    <a:pt x="491" y="118"/>
                    <a:pt x="505" y="118"/>
                  </a:cubicBezTo>
                  <a:cubicBezTo>
                    <a:pt x="509" y="118"/>
                    <a:pt x="512" y="118"/>
                    <a:pt x="516" y="117"/>
                  </a:cubicBezTo>
                  <a:cubicBezTo>
                    <a:pt x="516" y="133"/>
                    <a:pt x="516" y="133"/>
                    <a:pt x="516" y="133"/>
                  </a:cubicBezTo>
                  <a:cubicBezTo>
                    <a:pt x="510" y="134"/>
                    <a:pt x="503" y="135"/>
                    <a:pt x="497" y="135"/>
                  </a:cubicBezTo>
                  <a:cubicBezTo>
                    <a:pt x="477" y="135"/>
                    <a:pt x="466" y="128"/>
                    <a:pt x="466" y="107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33"/>
                    <a:pt x="447" y="33"/>
                    <a:pt x="447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9"/>
                    <a:pt x="466" y="9"/>
                    <a:pt x="466" y="9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19" y="49"/>
                    <a:pt x="519" y="49"/>
                    <a:pt x="519" y="49"/>
                  </a:cubicBezTo>
                  <a:lnTo>
                    <a:pt x="489" y="49"/>
                  </a:lnTo>
                  <a:close/>
                  <a:moveTo>
                    <a:pt x="586" y="132"/>
                  </a:moveTo>
                  <a:cubicBezTo>
                    <a:pt x="586" y="114"/>
                    <a:pt x="586" y="114"/>
                    <a:pt x="586" y="114"/>
                  </a:cubicBezTo>
                  <a:cubicBezTo>
                    <a:pt x="586" y="114"/>
                    <a:pt x="586" y="114"/>
                    <a:pt x="586" y="114"/>
                  </a:cubicBezTo>
                  <a:cubicBezTo>
                    <a:pt x="580" y="126"/>
                    <a:pt x="570" y="135"/>
                    <a:pt x="556" y="135"/>
                  </a:cubicBezTo>
                  <a:cubicBezTo>
                    <a:pt x="537" y="135"/>
                    <a:pt x="529" y="119"/>
                    <a:pt x="529" y="102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52" y="33"/>
                    <a:pt x="552" y="33"/>
                    <a:pt x="552" y="33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95"/>
                    <a:pt x="552" y="107"/>
                    <a:pt x="556" y="111"/>
                  </a:cubicBezTo>
                  <a:cubicBezTo>
                    <a:pt x="558" y="113"/>
                    <a:pt x="560" y="113"/>
                    <a:pt x="563" y="113"/>
                  </a:cubicBezTo>
                  <a:cubicBezTo>
                    <a:pt x="579" y="113"/>
                    <a:pt x="586" y="89"/>
                    <a:pt x="586" y="76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09" y="132"/>
                    <a:pt x="609" y="132"/>
                    <a:pt x="609" y="132"/>
                  </a:cubicBezTo>
                  <a:lnTo>
                    <a:pt x="586" y="132"/>
                  </a:lnTo>
                  <a:close/>
                  <a:moveTo>
                    <a:pt x="647" y="89"/>
                  </a:moveTo>
                  <a:cubicBezTo>
                    <a:pt x="647" y="132"/>
                    <a:pt x="647" y="132"/>
                    <a:pt x="647" y="132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24" y="33"/>
                    <a:pt x="624" y="33"/>
                    <a:pt x="624" y="33"/>
                  </a:cubicBezTo>
                  <a:cubicBezTo>
                    <a:pt x="647" y="33"/>
                    <a:pt x="647" y="33"/>
                    <a:pt x="647" y="33"/>
                  </a:cubicBezTo>
                  <a:cubicBezTo>
                    <a:pt x="647" y="51"/>
                    <a:pt x="647" y="51"/>
                    <a:pt x="647" y="51"/>
                  </a:cubicBezTo>
                  <a:cubicBezTo>
                    <a:pt x="648" y="51"/>
                    <a:pt x="648" y="51"/>
                    <a:pt x="648" y="51"/>
                  </a:cubicBezTo>
                  <a:cubicBezTo>
                    <a:pt x="655" y="37"/>
                    <a:pt x="663" y="31"/>
                    <a:pt x="680" y="31"/>
                  </a:cubicBezTo>
                  <a:cubicBezTo>
                    <a:pt x="680" y="55"/>
                    <a:pt x="680" y="55"/>
                    <a:pt x="680" y="55"/>
                  </a:cubicBezTo>
                  <a:cubicBezTo>
                    <a:pt x="656" y="55"/>
                    <a:pt x="647" y="65"/>
                    <a:pt x="647" y="89"/>
                  </a:cubicBezTo>
                  <a:close/>
                  <a:moveTo>
                    <a:pt x="743" y="63"/>
                  </a:moveTo>
                  <a:cubicBezTo>
                    <a:pt x="707" y="63"/>
                    <a:pt x="707" y="63"/>
                    <a:pt x="707" y="63"/>
                  </a:cubicBezTo>
                  <a:cubicBezTo>
                    <a:pt x="708" y="53"/>
                    <a:pt x="715" y="45"/>
                    <a:pt x="726" y="45"/>
                  </a:cubicBezTo>
                  <a:cubicBezTo>
                    <a:pt x="736" y="45"/>
                    <a:pt x="743" y="52"/>
                    <a:pt x="743" y="63"/>
                  </a:cubicBezTo>
                  <a:close/>
                  <a:moveTo>
                    <a:pt x="765" y="77"/>
                  </a:moveTo>
                  <a:cubicBezTo>
                    <a:pt x="765" y="71"/>
                    <a:pt x="765" y="71"/>
                    <a:pt x="765" y="71"/>
                  </a:cubicBezTo>
                  <a:cubicBezTo>
                    <a:pt x="765" y="47"/>
                    <a:pt x="753" y="31"/>
                    <a:pt x="727" y="31"/>
                  </a:cubicBezTo>
                  <a:cubicBezTo>
                    <a:pt x="698" y="31"/>
                    <a:pt x="685" y="49"/>
                    <a:pt x="685" y="77"/>
                  </a:cubicBezTo>
                  <a:cubicBezTo>
                    <a:pt x="685" y="110"/>
                    <a:pt x="699" y="135"/>
                    <a:pt x="735" y="135"/>
                  </a:cubicBezTo>
                  <a:cubicBezTo>
                    <a:pt x="744" y="135"/>
                    <a:pt x="754" y="134"/>
                    <a:pt x="763" y="131"/>
                  </a:cubicBezTo>
                  <a:cubicBezTo>
                    <a:pt x="763" y="115"/>
                    <a:pt x="763" y="115"/>
                    <a:pt x="763" y="115"/>
                  </a:cubicBezTo>
                  <a:cubicBezTo>
                    <a:pt x="757" y="117"/>
                    <a:pt x="750" y="118"/>
                    <a:pt x="744" y="118"/>
                  </a:cubicBezTo>
                  <a:cubicBezTo>
                    <a:pt x="721" y="118"/>
                    <a:pt x="706" y="98"/>
                    <a:pt x="706" y="77"/>
                  </a:cubicBezTo>
                  <a:lnTo>
                    <a:pt x="76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739049" y="420673"/>
              <a:ext cx="210120" cy="21513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0" hidden="1"/>
          <p:cNvGrpSpPr>
            <a:grpSpLocks noChangeAspect="1"/>
          </p:cNvGrpSpPr>
          <p:nvPr userDrawn="1"/>
        </p:nvGrpSpPr>
        <p:grpSpPr bwMode="auto">
          <a:xfrm>
            <a:off x="336907" y="342900"/>
            <a:ext cx="2298344" cy="2346169"/>
            <a:chOff x="1292" y="-440"/>
            <a:chExt cx="5094" cy="5200"/>
          </a:xfrm>
        </p:grpSpPr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292" y="-440"/>
              <a:ext cx="5094" cy="3130"/>
            </a:xfrm>
            <a:custGeom>
              <a:avLst/>
              <a:gdLst>
                <a:gd name="T0" fmla="*/ 2495 w 2495"/>
                <a:gd name="T1" fmla="*/ 1532 h 1532"/>
                <a:gd name="T2" fmla="*/ 2495 w 2495"/>
                <a:gd name="T3" fmla="*/ 1013 h 1532"/>
                <a:gd name="T4" fmla="*/ 0 w 2495"/>
                <a:gd name="T5" fmla="*/ 0 h 1532"/>
                <a:gd name="T6" fmla="*/ 0 w 2495"/>
                <a:gd name="T7" fmla="*/ 565 h 1532"/>
                <a:gd name="T8" fmla="*/ 2494 w 2495"/>
                <a:gd name="T9" fmla="*/ 1532 h 1532"/>
                <a:gd name="T10" fmla="*/ 2495 w 2495"/>
                <a:gd name="T11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5" h="1532">
                  <a:moveTo>
                    <a:pt x="2495" y="1532"/>
                  </a:moveTo>
                  <a:cubicBezTo>
                    <a:pt x="2495" y="1013"/>
                    <a:pt x="2495" y="1013"/>
                    <a:pt x="2495" y="10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812" y="880"/>
                    <a:pt x="1906" y="1304"/>
                    <a:pt x="2494" y="1532"/>
                  </a:cubicBezTo>
                  <a:lnTo>
                    <a:pt x="2495" y="15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1292" y="1644"/>
              <a:ext cx="5094" cy="3116"/>
            </a:xfrm>
            <a:custGeom>
              <a:avLst/>
              <a:gdLst>
                <a:gd name="T0" fmla="*/ 0 w 2495"/>
                <a:gd name="T1" fmla="*/ 961 h 1525"/>
                <a:gd name="T2" fmla="*/ 0 w 2495"/>
                <a:gd name="T3" fmla="*/ 961 h 1525"/>
                <a:gd name="T4" fmla="*/ 0 w 2495"/>
                <a:gd name="T5" fmla="*/ 1525 h 1525"/>
                <a:gd name="T6" fmla="*/ 2495 w 2495"/>
                <a:gd name="T7" fmla="*/ 512 h 1525"/>
                <a:gd name="T8" fmla="*/ 2495 w 2495"/>
                <a:gd name="T9" fmla="*/ 0 h 1525"/>
                <a:gd name="T10" fmla="*/ 0 w 2495"/>
                <a:gd name="T11" fmla="*/ 961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5" h="1525">
                  <a:moveTo>
                    <a:pt x="0" y="961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0" y="1525"/>
                    <a:pt x="0" y="1525"/>
                    <a:pt x="0" y="1525"/>
                  </a:cubicBezTo>
                  <a:cubicBezTo>
                    <a:pt x="2495" y="512"/>
                    <a:pt x="2495" y="512"/>
                    <a:pt x="2495" y="512"/>
                  </a:cubicBezTo>
                  <a:cubicBezTo>
                    <a:pt x="2495" y="0"/>
                    <a:pt x="2495" y="0"/>
                    <a:pt x="2495" y="0"/>
                  </a:cubicBezTo>
                  <a:lnTo>
                    <a:pt x="0" y="96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3724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168620" y="1"/>
            <a:ext cx="12055819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0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8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 marL="0" indent="0">
              <a:buNone/>
              <a:defRPr lang="en-US" sz="2000" dirty="0" smtClean="0"/>
            </a:lvl2pPr>
            <a:lvl3pPr marL="201079" indent="-201079">
              <a:tabLst/>
              <a:defRPr lang="en-US" sz="20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018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 2017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9673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aster: Dark">
    <p:bg>
      <p:bgPr>
        <a:gradFill>
          <a:gsLst>
            <a:gs pos="100000">
              <a:srgbClr val="5F0095"/>
            </a:gs>
            <a:gs pos="0">
              <a:srgbClr val="A100FF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6868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defRPr sz="2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052560" y="266700"/>
            <a:ext cx="2857501" cy="6438900"/>
          </a:xfrm>
        </p:spPr>
        <p:txBody>
          <a:bodyPr/>
          <a:lstStyle>
            <a:lvl1pPr marL="0" indent="0"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0" indent="0"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866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Copyright 2017 Accenture.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9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Copyright 2017 Accenture.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01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Copyright 2017 Accenture.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93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84723"/>
            <a:ext cx="571500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600" b="1" cap="all" baseline="0"/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Copyright 2017 Accenture.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80999"/>
            <a:ext cx="571500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461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84723"/>
            <a:ext cx="571500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600" b="1" cap="all" baseline="0"/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Copyright 2017 Accenture.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80999"/>
            <a:ext cx="571500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57150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/>
          </p:nvPr>
        </p:nvSpPr>
        <p:spPr>
          <a:xfrm>
            <a:off x="6103621" y="1828804"/>
            <a:ext cx="57150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116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Copyright 2017 Accenture.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10.emf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6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49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6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3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46066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24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5" orient="horz" pos="2232" userDrawn="1">
          <p15:clr>
            <a:srgbClr val="F26B43"/>
          </p15:clr>
        </p15:guide>
        <p15:guide id="16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Copyright © 2017 Accenture.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0" r:id="rId2"/>
    <p:sldLayoutId id="2147483701" r:id="rId3"/>
    <p:sldLayoutId id="2147483680" r:id="rId4"/>
    <p:sldLayoutId id="2147483707" r:id="rId5"/>
    <p:sldLayoutId id="2147483702" r:id="rId6"/>
    <p:sldLayoutId id="2147483664" r:id="rId7"/>
    <p:sldLayoutId id="2147483670" r:id="rId8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55561" indent="0" algn="l" defTabSz="914377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0" kern="1200" cap="none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285744" indent="-230182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38" indent="-230182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6" orient="horz" pos="240" userDrawn="1">
          <p15:clr>
            <a:srgbClr val="F26B43"/>
          </p15:clr>
        </p15:guide>
        <p15:guide id="17" orient="horz" pos="41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1"/>
            <a:ext cx="11430000" cy="4842607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 2017 Accenture.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709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6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57149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" panose="020B0604020202020204" pitchFamily="34" charset="0"/>
        </a:defRPr>
      </a:lvl1pPr>
      <a:lvl2pPr marL="57149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149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00041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86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8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90206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Copyright 2017 Accenture.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4" r:id="rId2"/>
    <p:sldLayoutId id="2147483703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57149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57149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149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00041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86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8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8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1" indent="0" algn="l" defTabSz="914377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285744" indent="-230182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indent="-230182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>
          <p15:clr>
            <a:srgbClr val="F26B43"/>
          </p15:clr>
        </p15:guide>
        <p15:guide id="2" pos="5640">
          <p15:clr>
            <a:srgbClr val="F26B43"/>
          </p15:clr>
        </p15:guide>
        <p15:guide id="3">
          <p15:clr>
            <a:srgbClr val="F26B43"/>
          </p15:clr>
        </p15:guide>
        <p15:guide id="6" orient="horz">
          <p15:clr>
            <a:srgbClr val="F26B43"/>
          </p15:clr>
        </p15:guide>
        <p15:guide id="8" pos="768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4224">
          <p15:clr>
            <a:srgbClr val="F26B43"/>
          </p15:clr>
        </p15:guide>
        <p15:guide id="11" pos="3840">
          <p15:clr>
            <a:srgbClr val="F26B43"/>
          </p15:clr>
        </p15:guide>
        <p15:guide id="13" pos="2040">
          <p15:clr>
            <a:srgbClr val="F26B43"/>
          </p15:clr>
        </p15:guide>
        <p15:guide id="14" pos="7440">
          <p15:clr>
            <a:srgbClr val="F26B43"/>
          </p15:clr>
        </p15:guide>
        <p15:guide id="16" orient="horz" pos="240">
          <p15:clr>
            <a:srgbClr val="F26B43"/>
          </p15:clr>
        </p15:guide>
        <p15:guide id="17" orient="horz" pos="410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ure_Technology" hidden="1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8" y="6243985"/>
            <a:ext cx="2024293" cy="333289"/>
          </a:xfrm>
          <a:prstGeom prst="rect">
            <a:avLst/>
          </a:prstGeom>
        </p:spPr>
      </p:pic>
      <p:pic>
        <p:nvPicPr>
          <p:cNvPr id="10" name="Accenture_Strategy" hidden="1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522"/>
            <a:ext cx="1728810" cy="328803"/>
          </a:xfrm>
          <a:prstGeom prst="rect">
            <a:avLst/>
          </a:prstGeom>
        </p:spPr>
      </p:pic>
      <p:pic>
        <p:nvPicPr>
          <p:cNvPr id="22" name="Accenture_Operations" hidden="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2728" y="6252513"/>
            <a:ext cx="1958068" cy="324500"/>
          </a:xfrm>
          <a:prstGeom prst="rect">
            <a:avLst/>
          </a:prstGeom>
        </p:spPr>
      </p:pic>
      <p:pic>
        <p:nvPicPr>
          <p:cNvPr id="27" name="Accenture_Mobility" hidden="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34963" y="6339423"/>
            <a:ext cx="2040630" cy="361414"/>
          </a:xfrm>
          <a:prstGeom prst="rect">
            <a:avLst/>
          </a:prstGeom>
        </p:spPr>
      </p:pic>
      <p:pic>
        <p:nvPicPr>
          <p:cNvPr id="25" name="Accenture_Interactive" hidden="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26" name="Accenture_Analytics" hidden="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7" name="Accenture_Digital" hidden="1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019"/>
            <a:ext cx="1545637" cy="331832"/>
          </a:xfrm>
          <a:prstGeom prst="rect">
            <a:avLst/>
          </a:prstGeom>
        </p:spPr>
      </p:pic>
      <p:pic>
        <p:nvPicPr>
          <p:cNvPr id="4" name="Accenture_Consulting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9" y="6244783"/>
            <a:ext cx="1942440" cy="330692"/>
          </a:xfrm>
          <a:prstGeom prst="rect">
            <a:avLst/>
          </a:prstGeom>
        </p:spPr>
      </p:pic>
      <p:grpSp>
        <p:nvGrpSpPr>
          <p:cNvPr id="14" name="Accenture_Master" hidden="1"/>
          <p:cNvGrpSpPr/>
          <p:nvPr userDrawn="1"/>
        </p:nvGrpSpPr>
        <p:grpSpPr>
          <a:xfrm>
            <a:off x="345019" y="6249814"/>
            <a:ext cx="957526" cy="276934"/>
            <a:chOff x="476250" y="397668"/>
            <a:chExt cx="2195577" cy="635000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758865" y="397668"/>
              <a:ext cx="206059" cy="214470"/>
            </a:xfrm>
            <a:custGeom>
              <a:avLst/>
              <a:gdLst>
                <a:gd name="T0" fmla="*/ 0 w 72"/>
                <a:gd name="T1" fmla="*/ 0 h 74"/>
                <a:gd name="T2" fmla="*/ 0 w 72"/>
                <a:gd name="T3" fmla="*/ 2 h 74"/>
                <a:gd name="T4" fmla="*/ 0 w 72"/>
                <a:gd name="T5" fmla="*/ 16 h 74"/>
                <a:gd name="T6" fmla="*/ 53 w 72"/>
                <a:gd name="T7" fmla="*/ 37 h 74"/>
                <a:gd name="T8" fmla="*/ 0 w 72"/>
                <a:gd name="T9" fmla="*/ 57 h 74"/>
                <a:gd name="T10" fmla="*/ 0 w 72"/>
                <a:gd name="T11" fmla="*/ 74 h 74"/>
                <a:gd name="T12" fmla="*/ 72 w 72"/>
                <a:gd name="T13" fmla="*/ 44 h 74"/>
                <a:gd name="T14" fmla="*/ 72 w 72"/>
                <a:gd name="T15" fmla="*/ 29 h 74"/>
                <a:gd name="T16" fmla="*/ 0 w 72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46" y="34"/>
                    <a:pt x="53" y="37"/>
                  </a:cubicBezTo>
                  <a:cubicBezTo>
                    <a:pt x="46" y="40"/>
                    <a:pt x="0" y="57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29"/>
                    <a:pt x="72" y="29"/>
                    <a:pt x="72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6" name="Accenture Black"/>
            <p:cNvPicPr>
              <a:picLocks noChangeAspect="1"/>
            </p:cNvPicPr>
            <p:nvPr userDrawn="1"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50" y="641561"/>
              <a:ext cx="2195577" cy="391107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018" y="332076"/>
            <a:ext cx="10027707" cy="776139"/>
          </a:xfrm>
          <a:prstGeom prst="rect">
            <a:avLst/>
          </a:prstGeom>
        </p:spPr>
        <p:txBody>
          <a:bodyPr vert="horz" lIns="0" tIns="0" rIns="130101" bIns="0" rtlCol="0" anchor="t" anchorCtr="0">
            <a:noAutofit/>
          </a:bodyPr>
          <a:lstStyle/>
          <a:p>
            <a:r>
              <a:rPr lang="en-US"/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018" y="1764072"/>
            <a:ext cx="11491383" cy="42938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9375" y="6381686"/>
            <a:ext cx="334195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1" i="0">
                <a:solidFill>
                  <a:schemeClr val="tx2"/>
                </a:solidFill>
                <a:latin typeface="Arial Bold" charset="0"/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3"/>
          <p:cNvSpPr txBox="1"/>
          <p:nvPr userDrawn="1"/>
        </p:nvSpPr>
        <p:spPr>
          <a:xfrm>
            <a:off x="8890366" y="6407924"/>
            <a:ext cx="2728956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674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350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023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0697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8372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6046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3719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1394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Copyright © 2019 Accenture  All rights reserved.   </a:t>
            </a:r>
            <a:r>
              <a:rPr lang="en-AU" sz="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0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|</a:t>
            </a:r>
          </a:p>
          <a:p>
            <a:pPr marL="0" algn="ctr" defTabSz="1087106" rtl="0" eaLnBrk="1" latinLnBrk="0" hangingPunct="1"/>
            <a:endParaRPr lang="en-AU" sz="900" b="0" i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3" r:id="rId13"/>
    <p:sldLayoutId id="2147483734" r:id="rId14"/>
  </p:sldLayoutIdLst>
  <p:hf hdr="0" ftr="0" dt="0"/>
  <p:txStyles>
    <p:titleStyle>
      <a:lvl1pPr algn="l" defTabSz="1734634" rtl="0" eaLnBrk="1" latinLnBrk="0" hangingPunct="1">
        <a:lnSpc>
          <a:spcPct val="80000"/>
        </a:lnSpc>
        <a:spcBef>
          <a:spcPct val="0"/>
        </a:spcBef>
        <a:buNone/>
        <a:defRPr sz="3200" b="0" i="0" kern="1200" cap="all" spc="-133" baseline="0">
          <a:solidFill>
            <a:schemeClr val="accent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18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182875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365751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18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182875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365751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2"/>
          </a:solidFill>
          <a:latin typeface="Arial Bold" charset="0"/>
          <a:ea typeface="Arial Bold" charset="0"/>
          <a:cs typeface="Arial Bold" charset="0"/>
        </a:defRPr>
      </a:lvl6pPr>
      <a:lvl7pPr marL="0" indent="0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1867" b="1" i="0" kern="1200" cap="none" baseline="0">
          <a:solidFill>
            <a:schemeClr val="tx1"/>
          </a:solidFill>
          <a:latin typeface="Arial Bold" charset="0"/>
          <a:ea typeface="Arial Bold" charset="0"/>
          <a:cs typeface="Arial Bold" charset="0"/>
        </a:defRPr>
      </a:lvl7pPr>
      <a:lvl8pPr marL="182875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67" b="1" i="0" kern="1200" cap="none" baseline="0">
          <a:solidFill>
            <a:schemeClr val="tx1"/>
          </a:solidFill>
          <a:latin typeface="Arial Bold" charset="0"/>
          <a:ea typeface="Arial Bold" charset="0"/>
          <a:cs typeface="Arial Bold" charset="0"/>
        </a:defRPr>
      </a:lvl8pPr>
      <a:lvl9pPr marL="365751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67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67317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34634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01951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469269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336586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03903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071220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6938537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>
          <p15:clr>
            <a:srgbClr val="F26B43"/>
          </p15:clr>
        </p15:guide>
        <p15:guide id="2" pos="1152">
          <p15:clr>
            <a:srgbClr val="F26B43"/>
          </p15:clr>
        </p15:guide>
        <p15:guide id="3" pos="211">
          <p15:clr>
            <a:srgbClr val="F26B43"/>
          </p15:clr>
        </p15:guide>
        <p15:guide id="5" orient="horz" pos="2610">
          <p15:clr>
            <a:srgbClr val="F26B43"/>
          </p15:clr>
        </p15:guide>
        <p15:guide id="7" orient="horz" pos="204">
          <p15:clr>
            <a:srgbClr val="F26B43"/>
          </p15:clr>
        </p15:guide>
        <p15:guide id="8" orient="horz" pos="3816">
          <p15:clr>
            <a:srgbClr val="F26B43"/>
          </p15:clr>
        </p15:guide>
        <p15:guide id="9" orient="horz" pos="1111">
          <p15:clr>
            <a:srgbClr val="F26B43"/>
          </p15:clr>
        </p15:guide>
        <p15:guide id="11" pos="7468">
          <p15:clr>
            <a:srgbClr val="F26B43"/>
          </p15:clr>
        </p15:guide>
        <p15:guide id="12" pos="1872">
          <p15:clr>
            <a:srgbClr val="F26B43"/>
          </p15:clr>
        </p15:guide>
        <p15:guide id="13" pos="4884">
          <p15:clr>
            <a:srgbClr val="F26B43"/>
          </p15:clr>
        </p15:guide>
        <p15:guide id="14" pos="5604">
          <p15:clr>
            <a:srgbClr val="F26B43"/>
          </p15:clr>
        </p15:guide>
        <p15:guide id="15" pos="2088">
          <p15:clr>
            <a:srgbClr val="F26B43"/>
          </p15:clr>
        </p15:guide>
        <p15:guide id="16" pos="3954">
          <p15:clr>
            <a:srgbClr val="F26B43"/>
          </p15:clr>
        </p15:guide>
        <p15:guide id="17" pos="6534">
          <p15:clr>
            <a:srgbClr val="F26B43"/>
          </p15:clr>
        </p15:guide>
        <p15:guide id="18" pos="930">
          <p15:clr>
            <a:srgbClr val="F26B43"/>
          </p15:clr>
        </p15:guide>
        <p15:guide id="19" pos="2802">
          <p15:clr>
            <a:srgbClr val="F26B43"/>
          </p15:clr>
        </p15:guide>
        <p15:guide id="20" pos="3024">
          <p15:clr>
            <a:srgbClr val="F26B43"/>
          </p15:clr>
        </p15:guide>
        <p15:guide id="21" pos="3738">
          <p15:clr>
            <a:srgbClr val="F26B43"/>
          </p15:clr>
        </p15:guide>
        <p15:guide id="22" pos="4668">
          <p15:clr>
            <a:srgbClr val="F26B43"/>
          </p15:clr>
        </p15:guide>
        <p15:guide id="23" pos="5820">
          <p15:clr>
            <a:srgbClr val="F26B43"/>
          </p15:clr>
        </p15:guide>
        <p15:guide id="24" pos="6750">
          <p15:clr>
            <a:srgbClr val="F26B43"/>
          </p15:clr>
        </p15:guide>
        <p15:guide id="25" orient="horz" pos="1410">
          <p15:clr>
            <a:srgbClr val="F26B43"/>
          </p15:clr>
        </p15:guide>
        <p15:guide id="26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S.Slade.Gauntt@Accenture.com" TargetMode="External"/><Relationship Id="rId4" Type="http://schemas.openxmlformats.org/officeDocument/2006/relationships/hyperlink" Target="mailto:Jamie.D.Walker@Accentur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E00FF"/>
            </a:gs>
            <a:gs pos="100000">
              <a:srgbClr val="38008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b" anchorCtr="0"/>
          <a:lstStyle/>
          <a:p>
            <a:endParaRPr lang="en-US" b="1" dirty="0">
              <a:solidFill>
                <a:schemeClr val="accent1"/>
              </a:solidFill>
              <a:latin typeface="Graphik" panose="020B0503030202060203" pitchFamily="34" charset="77"/>
            </a:endParaRPr>
          </a:p>
          <a:p>
            <a:endParaRPr lang="en-US" b="1" dirty="0">
              <a:solidFill>
                <a:schemeClr val="accent1"/>
              </a:solidFill>
              <a:latin typeface="Graphik" panose="020B0503030202060203" pitchFamily="34" charset="77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159341" y="399112"/>
            <a:ext cx="1664208" cy="446694"/>
            <a:chOff x="9638475" y="1219200"/>
            <a:chExt cx="1389888" cy="3730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Graphik" panose="020B0503030202060203" pitchFamily="34" charset="77"/>
              </a:endParaRPr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22CBAF27-B6C8-4F44-995F-50CCB63A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57200"/>
            <a:ext cx="9601199" cy="3086100"/>
          </a:xfrm>
        </p:spPr>
        <p:txBody>
          <a:bodyPr/>
          <a:lstStyle/>
          <a:p>
            <a:pPr>
              <a:lnSpc>
                <a:spcPts val="6400"/>
              </a:lnSpc>
            </a:pPr>
            <a:r>
              <a:rPr lang="en-US" sz="4000" b="1" dirty="0">
                <a:solidFill>
                  <a:srgbClr val="00F3FF"/>
                </a:solidFill>
                <a:latin typeface="Graphik"/>
                <a:cs typeface="Arial"/>
              </a:rPr>
              <a:t>national council of child support directors</a:t>
            </a:r>
            <a:br>
              <a:rPr lang="en-US" b="1" dirty="0">
                <a:latin typeface="Graphik" panose="020B0503030202060203" pitchFamily="34" charset="77"/>
              </a:rPr>
            </a:br>
            <a:endParaRPr lang="en-US" b="1" dirty="0">
              <a:latin typeface="Graphik" panose="020B0503030202060203" pitchFamily="34" charset="77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E95A6CFC-6022-442C-AA1B-A88F0FBCF5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92374" y="2286000"/>
            <a:ext cx="3468611" cy="3686619"/>
          </a:xfrm>
          <a:custGeom>
            <a:avLst/>
            <a:gdLst>
              <a:gd name="T0" fmla="*/ 0 w 1411"/>
              <a:gd name="T1" fmla="*/ 0 h 1464"/>
              <a:gd name="T2" fmla="*/ 0 w 1411"/>
              <a:gd name="T3" fmla="*/ 320 h 1464"/>
              <a:gd name="T4" fmla="*/ 1017 w 1411"/>
              <a:gd name="T5" fmla="*/ 732 h 1464"/>
              <a:gd name="T6" fmla="*/ 0 w 1411"/>
              <a:gd name="T7" fmla="*/ 1145 h 1464"/>
              <a:gd name="T8" fmla="*/ 0 w 1411"/>
              <a:gd name="T9" fmla="*/ 1464 h 1464"/>
              <a:gd name="T10" fmla="*/ 1411 w 1411"/>
              <a:gd name="T11" fmla="*/ 892 h 1464"/>
              <a:gd name="T12" fmla="*/ 1411 w 1411"/>
              <a:gd name="T13" fmla="*/ 572 h 1464"/>
              <a:gd name="T14" fmla="*/ 0 w 1411"/>
              <a:gd name="T15" fmla="*/ 0 h 1464"/>
              <a:gd name="T16" fmla="*/ 21 w 1411"/>
              <a:gd name="T17" fmla="*/ 1159 h 1464"/>
              <a:gd name="T18" fmla="*/ 1025 w 1411"/>
              <a:gd name="T19" fmla="*/ 752 h 1464"/>
              <a:gd name="T20" fmla="*/ 1074 w 1411"/>
              <a:gd name="T21" fmla="*/ 732 h 1464"/>
              <a:gd name="T22" fmla="*/ 1025 w 1411"/>
              <a:gd name="T23" fmla="*/ 713 h 1464"/>
              <a:gd name="T24" fmla="*/ 21 w 1411"/>
              <a:gd name="T25" fmla="*/ 306 h 1464"/>
              <a:gd name="T26" fmla="*/ 21 w 1411"/>
              <a:gd name="T27" fmla="*/ 32 h 1464"/>
              <a:gd name="T28" fmla="*/ 1390 w 1411"/>
              <a:gd name="T29" fmla="*/ 587 h 1464"/>
              <a:gd name="T30" fmla="*/ 1390 w 1411"/>
              <a:gd name="T31" fmla="*/ 878 h 1464"/>
              <a:gd name="T32" fmla="*/ 21 w 1411"/>
              <a:gd name="T33" fmla="*/ 1433 h 1464"/>
              <a:gd name="T34" fmla="*/ 21 w 1411"/>
              <a:gd name="T35" fmla="*/ 1159 h 1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1" h="1464">
                <a:moveTo>
                  <a:pt x="0" y="0"/>
                </a:moveTo>
                <a:lnTo>
                  <a:pt x="0" y="320"/>
                </a:lnTo>
                <a:lnTo>
                  <a:pt x="1017" y="732"/>
                </a:lnTo>
                <a:lnTo>
                  <a:pt x="0" y="1145"/>
                </a:lnTo>
                <a:lnTo>
                  <a:pt x="0" y="1464"/>
                </a:lnTo>
                <a:lnTo>
                  <a:pt x="1411" y="892"/>
                </a:lnTo>
                <a:lnTo>
                  <a:pt x="1411" y="572"/>
                </a:lnTo>
                <a:lnTo>
                  <a:pt x="0" y="0"/>
                </a:lnTo>
                <a:close/>
                <a:moveTo>
                  <a:pt x="21" y="1159"/>
                </a:moveTo>
                <a:lnTo>
                  <a:pt x="1025" y="752"/>
                </a:lnTo>
                <a:lnTo>
                  <a:pt x="1074" y="732"/>
                </a:lnTo>
                <a:lnTo>
                  <a:pt x="1025" y="713"/>
                </a:lnTo>
                <a:lnTo>
                  <a:pt x="21" y="306"/>
                </a:lnTo>
                <a:lnTo>
                  <a:pt x="21" y="32"/>
                </a:lnTo>
                <a:lnTo>
                  <a:pt x="1390" y="587"/>
                </a:lnTo>
                <a:lnTo>
                  <a:pt x="1390" y="878"/>
                </a:lnTo>
                <a:lnTo>
                  <a:pt x="21" y="1433"/>
                </a:lnTo>
                <a:lnTo>
                  <a:pt x="21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Graphik" panose="020B0503030202060203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19E94-D675-4243-BD4D-BC16958DD2F6}"/>
              </a:ext>
            </a:extLst>
          </p:cNvPr>
          <p:cNvSpPr/>
          <p:nvPr/>
        </p:nvSpPr>
        <p:spPr>
          <a:xfrm>
            <a:off x="685800" y="3276600"/>
            <a:ext cx="662940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cap="all" dirty="0">
                <a:solidFill>
                  <a:srgbClr val="FFFFFF"/>
                </a:solidFill>
                <a:latin typeface="Graphik" panose="020B0503030202060203" pitchFamily="34" charset="77"/>
                <a:ea typeface="+mj-ea"/>
                <a:cs typeface="Arial" panose="020B0604020202020204" pitchFamily="34" charset="0"/>
              </a:rPr>
              <a:t>Child support modernization</a:t>
            </a:r>
            <a:endParaRPr lang="en-US" sz="4800" b="1" dirty="0">
              <a:latin typeface="Graphi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59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1268850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Modernization Terminology</a:t>
            </a:r>
          </a:p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What does it mean?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4A4004-67C1-4F21-B05E-A7FDBA3D3D57}"/>
              </a:ext>
            </a:extLst>
          </p:cNvPr>
          <p:cNvSpPr/>
          <p:nvPr/>
        </p:nvSpPr>
        <p:spPr>
          <a:xfrm>
            <a:off x="7632145" y="2001520"/>
            <a:ext cx="2426255" cy="28549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62A9E-7B11-41D5-BCD0-793C07E8594B}"/>
              </a:ext>
            </a:extLst>
          </p:cNvPr>
          <p:cNvGrpSpPr/>
          <p:nvPr/>
        </p:nvGrpSpPr>
        <p:grpSpPr>
          <a:xfrm>
            <a:off x="457200" y="4114800"/>
            <a:ext cx="4800600" cy="609600"/>
            <a:chOff x="457200" y="2667000"/>
            <a:chExt cx="4800600" cy="609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0D9290-3702-40A4-A5FB-7BB6FDA1611E}"/>
                </a:ext>
              </a:extLst>
            </p:cNvPr>
            <p:cNvSpPr/>
            <p:nvPr/>
          </p:nvSpPr>
          <p:spPr>
            <a:xfrm>
              <a:off x="457200" y="2667000"/>
              <a:ext cx="382016" cy="382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4B3D1F-801D-445D-AE15-919A75EAE44E}"/>
                </a:ext>
              </a:extLst>
            </p:cNvPr>
            <p:cNvSpPr txBox="1"/>
            <p:nvPr/>
          </p:nvSpPr>
          <p:spPr>
            <a:xfrm>
              <a:off x="914400" y="2667000"/>
              <a:ext cx="4343400" cy="60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5F0095"/>
                  </a:solidFill>
                  <a:latin typeface="Graphik Medium" panose="020B0603030202060203" pitchFamily="34" charset="0"/>
                  <a:cs typeface="Arial" panose="020B0604020202020204" pitchFamily="34" charset="0"/>
                </a:rPr>
                <a:t>Re-factor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4AC7B4-3309-4727-90B1-B14B34664673}"/>
              </a:ext>
            </a:extLst>
          </p:cNvPr>
          <p:cNvGrpSpPr/>
          <p:nvPr/>
        </p:nvGrpSpPr>
        <p:grpSpPr>
          <a:xfrm>
            <a:off x="457200" y="2819400"/>
            <a:ext cx="5791200" cy="609600"/>
            <a:chOff x="457200" y="2667000"/>
            <a:chExt cx="5791200" cy="6096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4F2B792-A72C-46C9-B9A8-0C09958FAE78}"/>
                </a:ext>
              </a:extLst>
            </p:cNvPr>
            <p:cNvSpPr/>
            <p:nvPr/>
          </p:nvSpPr>
          <p:spPr>
            <a:xfrm>
              <a:off x="457200" y="2667000"/>
              <a:ext cx="382016" cy="382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2947B6-A81D-44AE-9F97-80C503A1074C}"/>
                </a:ext>
              </a:extLst>
            </p:cNvPr>
            <p:cNvSpPr txBox="1"/>
            <p:nvPr/>
          </p:nvSpPr>
          <p:spPr>
            <a:xfrm>
              <a:off x="914400" y="2667000"/>
              <a:ext cx="5334000" cy="60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rgbClr val="5F0095"/>
                  </a:solidFill>
                  <a:latin typeface="Graphik Medium" panose="020B0603030202060203" pitchFamily="34" charset="0"/>
                  <a:cs typeface="Arial" panose="020B0604020202020204" pitchFamily="34" charset="0"/>
                </a:rPr>
                <a:t>Code Conversion</a:t>
              </a:r>
              <a:endParaRPr lang="en-US" sz="2400" kern="1200" dirty="0">
                <a:solidFill>
                  <a:srgbClr val="5F0095"/>
                </a:solidFill>
                <a:latin typeface="Graphik Medium" panose="020B060303020206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D55631-7D9B-4D1D-8AD3-B319B6E5A13B}"/>
              </a:ext>
            </a:extLst>
          </p:cNvPr>
          <p:cNvGrpSpPr/>
          <p:nvPr/>
        </p:nvGrpSpPr>
        <p:grpSpPr>
          <a:xfrm>
            <a:off x="457200" y="5334000"/>
            <a:ext cx="5867400" cy="609600"/>
            <a:chOff x="457200" y="5638800"/>
            <a:chExt cx="5867400" cy="6096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E189D3-8937-420C-9274-6511EDFEEA89}"/>
                </a:ext>
              </a:extLst>
            </p:cNvPr>
            <p:cNvSpPr/>
            <p:nvPr/>
          </p:nvSpPr>
          <p:spPr>
            <a:xfrm>
              <a:off x="457200" y="5638800"/>
              <a:ext cx="382016" cy="382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BE6378-EB3A-4D76-AC6A-F1C043034EA4}"/>
                </a:ext>
              </a:extLst>
            </p:cNvPr>
            <p:cNvSpPr txBox="1"/>
            <p:nvPr/>
          </p:nvSpPr>
          <p:spPr>
            <a:xfrm>
              <a:off x="914400" y="5638800"/>
              <a:ext cx="5410200" cy="60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rgbClr val="5F0095"/>
                  </a:solidFill>
                  <a:latin typeface="Graphik Medium" panose="020B0603030202060203" pitchFamily="34" charset="0"/>
                  <a:cs typeface="Arial" panose="020B0604020202020204" pitchFamily="34" charset="0"/>
                </a:rPr>
                <a:t>Re-platform</a:t>
              </a:r>
              <a:endParaRPr lang="en-US" sz="2400" kern="1200" dirty="0">
                <a:solidFill>
                  <a:srgbClr val="5F0095"/>
                </a:solidFill>
                <a:latin typeface="Graphik Medium" panose="020B060303020206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0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1268850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Modernization Terminology</a:t>
            </a:r>
          </a:p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What does it mean?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4A4004-67C1-4F21-B05E-A7FDBA3D3D57}"/>
              </a:ext>
            </a:extLst>
          </p:cNvPr>
          <p:cNvSpPr/>
          <p:nvPr/>
        </p:nvSpPr>
        <p:spPr>
          <a:xfrm>
            <a:off x="7632145" y="2001520"/>
            <a:ext cx="2426255" cy="28549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62A9E-7B11-41D5-BCD0-793C07E8594B}"/>
              </a:ext>
            </a:extLst>
          </p:cNvPr>
          <p:cNvGrpSpPr/>
          <p:nvPr/>
        </p:nvGrpSpPr>
        <p:grpSpPr>
          <a:xfrm>
            <a:off x="457200" y="4114800"/>
            <a:ext cx="4800600" cy="609600"/>
            <a:chOff x="457200" y="2667000"/>
            <a:chExt cx="4800600" cy="609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0D9290-3702-40A4-A5FB-7BB6FDA1611E}"/>
                </a:ext>
              </a:extLst>
            </p:cNvPr>
            <p:cNvSpPr/>
            <p:nvPr/>
          </p:nvSpPr>
          <p:spPr>
            <a:xfrm>
              <a:off x="457200" y="2667000"/>
              <a:ext cx="382016" cy="382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4B3D1F-801D-445D-AE15-919A75EAE44E}"/>
                </a:ext>
              </a:extLst>
            </p:cNvPr>
            <p:cNvSpPr txBox="1"/>
            <p:nvPr/>
          </p:nvSpPr>
          <p:spPr>
            <a:xfrm>
              <a:off x="914400" y="2667000"/>
              <a:ext cx="4343400" cy="60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5F0095"/>
                  </a:solidFill>
                  <a:latin typeface="Graphik Medium" panose="020B0603030202060203" pitchFamily="34" charset="0"/>
                  <a:cs typeface="Arial" panose="020B0604020202020204" pitchFamily="34" charset="0"/>
                </a:rPr>
                <a:t>“Low Code”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4AC7B4-3309-4727-90B1-B14B34664673}"/>
              </a:ext>
            </a:extLst>
          </p:cNvPr>
          <p:cNvGrpSpPr/>
          <p:nvPr/>
        </p:nvGrpSpPr>
        <p:grpSpPr>
          <a:xfrm>
            <a:off x="457200" y="2819400"/>
            <a:ext cx="5791200" cy="609600"/>
            <a:chOff x="457200" y="2667000"/>
            <a:chExt cx="5791200" cy="6096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4F2B792-A72C-46C9-B9A8-0C09958FAE78}"/>
                </a:ext>
              </a:extLst>
            </p:cNvPr>
            <p:cNvSpPr/>
            <p:nvPr/>
          </p:nvSpPr>
          <p:spPr>
            <a:xfrm>
              <a:off x="457200" y="2667000"/>
              <a:ext cx="382016" cy="382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2947B6-A81D-44AE-9F97-80C503A1074C}"/>
                </a:ext>
              </a:extLst>
            </p:cNvPr>
            <p:cNvSpPr txBox="1"/>
            <p:nvPr/>
          </p:nvSpPr>
          <p:spPr>
            <a:xfrm>
              <a:off x="914400" y="2667000"/>
              <a:ext cx="5334000" cy="60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rgbClr val="5F0095"/>
                  </a:solidFill>
                  <a:latin typeface="Graphik Medium" panose="020B0603030202060203" pitchFamily="34" charset="0"/>
                  <a:cs typeface="Arial" panose="020B0604020202020204" pitchFamily="34" charset="0"/>
                </a:rPr>
                <a:t>Commercial off the Shelf (COTS)</a:t>
              </a:r>
              <a:endParaRPr lang="en-US" sz="2400" kern="1200" dirty="0">
                <a:solidFill>
                  <a:srgbClr val="5F0095"/>
                </a:solidFill>
                <a:latin typeface="Graphik Medium" panose="020B060303020206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D55631-7D9B-4D1D-8AD3-B319B6E5A13B}"/>
              </a:ext>
            </a:extLst>
          </p:cNvPr>
          <p:cNvGrpSpPr/>
          <p:nvPr/>
        </p:nvGrpSpPr>
        <p:grpSpPr>
          <a:xfrm>
            <a:off x="457200" y="5334000"/>
            <a:ext cx="5867400" cy="609600"/>
            <a:chOff x="457200" y="5638800"/>
            <a:chExt cx="5867400" cy="6096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E189D3-8937-420C-9274-6511EDFEEA89}"/>
                </a:ext>
              </a:extLst>
            </p:cNvPr>
            <p:cNvSpPr/>
            <p:nvPr/>
          </p:nvSpPr>
          <p:spPr>
            <a:xfrm>
              <a:off x="457200" y="5638800"/>
              <a:ext cx="382016" cy="3820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BE6378-EB3A-4D76-AC6A-F1C043034EA4}"/>
                </a:ext>
              </a:extLst>
            </p:cNvPr>
            <p:cNvSpPr txBox="1"/>
            <p:nvPr/>
          </p:nvSpPr>
          <p:spPr>
            <a:xfrm>
              <a:off x="914400" y="5638800"/>
              <a:ext cx="5410200" cy="60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729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rgbClr val="5F0095"/>
                  </a:solidFill>
                  <a:latin typeface="Graphik Medium" panose="020B0603030202060203" pitchFamily="34" charset="0"/>
                  <a:cs typeface="Arial" panose="020B0604020202020204" pitchFamily="34" charset="0"/>
                </a:rPr>
                <a:t>Platform as a Service (PaaS)</a:t>
              </a:r>
              <a:endParaRPr lang="en-US" sz="2400" kern="1200" dirty="0">
                <a:solidFill>
                  <a:srgbClr val="5F0095"/>
                </a:solidFill>
                <a:latin typeface="Graphik Medium" panose="020B060303020206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1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0B784CB-1182-6F47-AB60-D6A7D06FE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l="17057" t="10259" r="44885" b="11552"/>
          <a:stretch/>
        </p:blipFill>
        <p:spPr>
          <a:xfrm>
            <a:off x="8318381" y="-30930"/>
            <a:ext cx="3983347" cy="4114260"/>
          </a:xfrm>
          <a:prstGeom prst="ellipse">
            <a:avLst/>
          </a:prstGeom>
          <a:effectLst>
            <a:softEdge rad="762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1268850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Demonstration</a:t>
            </a:r>
          </a:p>
          <a:p>
            <a:pPr lvl="0"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Child Support in a PaaS</a:t>
            </a:r>
          </a:p>
        </p:txBody>
      </p:sp>
    </p:spTree>
    <p:extLst>
      <p:ext uri="{BB962C8B-B14F-4D97-AF65-F5344CB8AC3E}">
        <p14:creationId xmlns:p14="http://schemas.microsoft.com/office/powerpoint/2010/main" val="37016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1268850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Modernization Approaches</a:t>
            </a:r>
          </a:p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A Modernization ‘Journey’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46D8ACF1-093A-4F2B-8DCC-EA02D9D5F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83796"/>
              </p:ext>
            </p:extLst>
          </p:nvPr>
        </p:nvGraphicFramePr>
        <p:xfrm>
          <a:off x="-2286000" y="1066800"/>
          <a:ext cx="14478000" cy="54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68AEEDE-BE48-4F65-BD9B-B3C87E91C91D}"/>
              </a:ext>
            </a:extLst>
          </p:cNvPr>
          <p:cNvGrpSpPr/>
          <p:nvPr/>
        </p:nvGrpSpPr>
        <p:grpSpPr>
          <a:xfrm>
            <a:off x="3962400" y="4038600"/>
            <a:ext cx="4572000" cy="2077720"/>
            <a:chOff x="284340" y="3171613"/>
            <a:chExt cx="2747404" cy="20777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5AE8D8-AFA1-4385-A048-B7FD8A30E901}"/>
                </a:ext>
              </a:extLst>
            </p:cNvPr>
            <p:cNvSpPr/>
            <p:nvPr/>
          </p:nvSpPr>
          <p:spPr>
            <a:xfrm>
              <a:off x="1137920" y="3781213"/>
              <a:ext cx="1893824" cy="1468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F5B6EC-85EF-446C-89DB-D1DF3D575531}"/>
                </a:ext>
              </a:extLst>
            </p:cNvPr>
            <p:cNvSpPr txBox="1"/>
            <p:nvPr/>
          </p:nvSpPr>
          <p:spPr>
            <a:xfrm>
              <a:off x="284340" y="3171613"/>
              <a:ext cx="1893824" cy="1468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978" tIns="0" rIns="0" bIns="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5F0095"/>
                  </a:solidFill>
                  <a:latin typeface="Graphik Thin" panose="020B0203030202060203" pitchFamily="34" charset="77"/>
                  <a:ea typeface="+mn-ea"/>
                  <a:cs typeface="Arial" panose="020B0604020202020204" pitchFamily="34" charset="0"/>
                </a:rPr>
                <a:t>Platform Integration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FA91376-8518-4347-B67E-BB85C171398C}"/>
              </a:ext>
            </a:extLst>
          </p:cNvPr>
          <p:cNvSpPr/>
          <p:nvPr/>
        </p:nvSpPr>
        <p:spPr>
          <a:xfrm>
            <a:off x="4732789" y="3631754"/>
            <a:ext cx="406846" cy="40684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2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2" y="6366609"/>
            <a:ext cx="5714999" cy="2063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914400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943897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Platform Integration</a:t>
            </a:r>
          </a:p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Salesforce integrated with CSE 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1D730-9117-4684-BD43-4FF5B9D20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77" y="4591656"/>
            <a:ext cx="1515809" cy="1258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6E20A-6641-4BAD-A243-78E30E84B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13" y="4694109"/>
            <a:ext cx="1243292" cy="1086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D9152-3F10-496F-9496-16307ABE9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072" y="2362200"/>
            <a:ext cx="1749464" cy="607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DE8E25-508F-44D7-A488-E7D80D75D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3" y="2057400"/>
            <a:ext cx="1857811" cy="1186903"/>
          </a:xfrm>
          <a:prstGeom prst="rect">
            <a:avLst/>
          </a:prstGeom>
        </p:spPr>
      </p:pic>
      <p:sp>
        <p:nvSpPr>
          <p:cNvPr id="12" name="Rounded Rectangle 282">
            <a:extLst>
              <a:ext uri="{FF2B5EF4-FFF2-40B4-BE49-F238E27FC236}">
                <a16:creationId xmlns:a16="http://schemas.microsoft.com/office/drawing/2014/main" id="{B88ECB4A-D318-41AD-BBF6-7E46FCBE0C80}"/>
              </a:ext>
            </a:extLst>
          </p:cNvPr>
          <p:cNvSpPr/>
          <p:nvPr/>
        </p:nvSpPr>
        <p:spPr>
          <a:xfrm>
            <a:off x="622596" y="2822242"/>
            <a:ext cx="1725544" cy="383147"/>
          </a:xfrm>
          <a:prstGeom prst="roundRect">
            <a:avLst>
              <a:gd name="adj" fmla="val 261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rgbClr val="73A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 User Interface</a:t>
            </a:r>
          </a:p>
        </p:txBody>
      </p:sp>
      <p:sp>
        <p:nvSpPr>
          <p:cNvPr id="13" name="Rounded Rectangle 282">
            <a:extLst>
              <a:ext uri="{FF2B5EF4-FFF2-40B4-BE49-F238E27FC236}">
                <a16:creationId xmlns:a16="http://schemas.microsoft.com/office/drawing/2014/main" id="{62EF58FF-C020-49EC-B7C6-20C6231EB93E}"/>
              </a:ext>
            </a:extLst>
          </p:cNvPr>
          <p:cNvSpPr/>
          <p:nvPr/>
        </p:nvSpPr>
        <p:spPr>
          <a:xfrm>
            <a:off x="4800600" y="2872686"/>
            <a:ext cx="1981200" cy="322778"/>
          </a:xfrm>
          <a:prstGeom prst="roundRect">
            <a:avLst>
              <a:gd name="adj" fmla="val 261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VAG Rounded Std Light"/>
              </a:rPr>
              <a:t>Integration</a:t>
            </a:r>
          </a:p>
        </p:txBody>
      </p:sp>
      <p:sp>
        <p:nvSpPr>
          <p:cNvPr id="14" name="Rounded Rectangle 282">
            <a:extLst>
              <a:ext uri="{FF2B5EF4-FFF2-40B4-BE49-F238E27FC236}">
                <a16:creationId xmlns:a16="http://schemas.microsoft.com/office/drawing/2014/main" id="{95F0C45A-A46B-407E-9DBD-A526E3223C2F}"/>
              </a:ext>
            </a:extLst>
          </p:cNvPr>
          <p:cNvSpPr/>
          <p:nvPr/>
        </p:nvSpPr>
        <p:spPr>
          <a:xfrm>
            <a:off x="622595" y="5721634"/>
            <a:ext cx="1752601" cy="688222"/>
          </a:xfrm>
          <a:prstGeom prst="roundRect">
            <a:avLst>
              <a:gd name="adj" fmla="val 5658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  <a:round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rgbClr val="009CDB">
                    <a:lumMod val="75000"/>
                  </a:srgbClr>
                </a:solidFill>
                <a:latin typeface="Arial"/>
              </a:rPr>
              <a:t>CSE Engine</a:t>
            </a:r>
          </a:p>
          <a:p>
            <a:pPr algn="ctr" defTabSz="913715"/>
            <a:r>
              <a:rPr lang="en-US" sz="1200" dirty="0">
                <a:solidFill>
                  <a:srgbClr val="009CDB">
                    <a:lumMod val="75000"/>
                  </a:srgbClr>
                </a:solidFill>
                <a:latin typeface="Arial"/>
              </a:rPr>
              <a:t>Business Logic + Batch</a:t>
            </a:r>
          </a:p>
        </p:txBody>
      </p:sp>
      <p:sp>
        <p:nvSpPr>
          <p:cNvPr id="15" name="Rounded Rectangle 282">
            <a:extLst>
              <a:ext uri="{FF2B5EF4-FFF2-40B4-BE49-F238E27FC236}">
                <a16:creationId xmlns:a16="http://schemas.microsoft.com/office/drawing/2014/main" id="{A7BCE3EA-8AB5-40DA-9F87-3BAA90B0DE2F}"/>
              </a:ext>
            </a:extLst>
          </p:cNvPr>
          <p:cNvSpPr/>
          <p:nvPr/>
        </p:nvSpPr>
        <p:spPr>
          <a:xfrm>
            <a:off x="4955804" y="5721634"/>
            <a:ext cx="1524000" cy="460524"/>
          </a:xfrm>
          <a:prstGeom prst="roundRect">
            <a:avLst>
              <a:gd name="adj" fmla="val 5658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 Business Data</a:t>
            </a:r>
            <a:endParaRPr lang="en-US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82">
            <a:extLst>
              <a:ext uri="{FF2B5EF4-FFF2-40B4-BE49-F238E27FC236}">
                <a16:creationId xmlns:a16="http://schemas.microsoft.com/office/drawing/2014/main" id="{C92CB05C-CB95-4AE1-837B-B6063BB26E62}"/>
              </a:ext>
            </a:extLst>
          </p:cNvPr>
          <p:cNvSpPr/>
          <p:nvPr/>
        </p:nvSpPr>
        <p:spPr>
          <a:xfrm>
            <a:off x="617793" y="3799167"/>
            <a:ext cx="1752601" cy="373723"/>
          </a:xfrm>
          <a:prstGeom prst="roundRect">
            <a:avLst>
              <a:gd name="adj" fmla="val 5658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 Business Data</a:t>
            </a:r>
            <a:endParaRPr lang="en-US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282">
            <a:extLst>
              <a:ext uri="{FF2B5EF4-FFF2-40B4-BE49-F238E27FC236}">
                <a16:creationId xmlns:a16="http://schemas.microsoft.com/office/drawing/2014/main" id="{733A9F86-CB43-4C31-9084-C9A29C9A991B}"/>
              </a:ext>
            </a:extLst>
          </p:cNvPr>
          <p:cNvSpPr/>
          <p:nvPr/>
        </p:nvSpPr>
        <p:spPr>
          <a:xfrm>
            <a:off x="622596" y="3262374"/>
            <a:ext cx="1725544" cy="455109"/>
          </a:xfrm>
          <a:prstGeom prst="roundRect">
            <a:avLst>
              <a:gd name="adj" fmla="val 5658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  <a:round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rgbClr val="009CDB">
                    <a:lumMod val="75000"/>
                  </a:srgbClr>
                </a:solidFill>
                <a:latin typeface="Arial"/>
              </a:rPr>
              <a:t>CSE</a:t>
            </a:r>
          </a:p>
          <a:p>
            <a:pPr algn="ctr" defTabSz="913715"/>
            <a:r>
              <a:rPr lang="en-US" sz="1200" b="1" dirty="0">
                <a:solidFill>
                  <a:srgbClr val="009CDB">
                    <a:lumMod val="75000"/>
                  </a:srgbClr>
                </a:solidFill>
                <a:latin typeface="Arial"/>
              </a:rPr>
              <a:t>Business Logic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7CBBCC-BDD1-4532-842A-0EFD1B0F98B8}"/>
              </a:ext>
            </a:extLst>
          </p:cNvPr>
          <p:cNvCxnSpPr>
            <a:cxnSpLocks/>
          </p:cNvCxnSpPr>
          <p:nvPr/>
        </p:nvCxnSpPr>
        <p:spPr>
          <a:xfrm flipV="1">
            <a:off x="2475604" y="3250852"/>
            <a:ext cx="2311532" cy="714203"/>
          </a:xfrm>
          <a:prstGeom prst="straightConnector1">
            <a:avLst/>
          </a:prstGeom>
          <a:ln w="63500" cap="rnd" cmpd="sng">
            <a:solidFill>
              <a:schemeClr val="accent6"/>
            </a:solidFill>
            <a:prstDash val="sysDash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98EAE7-5B7D-402B-8778-60A668BF3BA2}"/>
              </a:ext>
            </a:extLst>
          </p:cNvPr>
          <p:cNvCxnSpPr>
            <a:cxnSpLocks/>
          </p:cNvCxnSpPr>
          <p:nvPr/>
        </p:nvCxnSpPr>
        <p:spPr>
          <a:xfrm flipV="1">
            <a:off x="5715000" y="3262374"/>
            <a:ext cx="0" cy="1309627"/>
          </a:xfrm>
          <a:prstGeom prst="straightConnector1">
            <a:avLst/>
          </a:prstGeom>
          <a:ln w="63500" cap="rnd" cmpd="sng">
            <a:solidFill>
              <a:schemeClr val="accent6"/>
            </a:solidFill>
            <a:prstDash val="sysDash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DD09FB-352B-47B1-81E9-6F021CB43605}"/>
              </a:ext>
            </a:extLst>
          </p:cNvPr>
          <p:cNvSpPr txBox="1"/>
          <p:nvPr/>
        </p:nvSpPr>
        <p:spPr>
          <a:xfrm rot="20553795">
            <a:off x="2728386" y="3273873"/>
            <a:ext cx="2057400" cy="26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Data Replication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FEA48-CB2B-4F1E-A3A3-CAC056D82D6E}"/>
              </a:ext>
            </a:extLst>
          </p:cNvPr>
          <p:cNvCxnSpPr>
            <a:cxnSpLocks/>
          </p:cNvCxnSpPr>
          <p:nvPr/>
        </p:nvCxnSpPr>
        <p:spPr>
          <a:xfrm flipV="1">
            <a:off x="2133600" y="5178897"/>
            <a:ext cx="2822204" cy="5646"/>
          </a:xfrm>
          <a:prstGeom prst="straightConnector1">
            <a:avLst/>
          </a:prstGeom>
          <a:ln w="63500" cap="rnd" cmpd="sng">
            <a:solidFill>
              <a:schemeClr val="bg1">
                <a:lumMod val="50000"/>
              </a:schemeClr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34C884-1A32-43E0-A92E-B15F485EB2E4}"/>
              </a:ext>
            </a:extLst>
          </p:cNvPr>
          <p:cNvSpPr txBox="1"/>
          <p:nvPr/>
        </p:nvSpPr>
        <p:spPr>
          <a:xfrm>
            <a:off x="3270112" y="4915562"/>
            <a:ext cx="914400" cy="26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JDBC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E13151-8FD3-4E7E-8C35-1202E93F127F}"/>
              </a:ext>
            </a:extLst>
          </p:cNvPr>
          <p:cNvSpPr txBox="1"/>
          <p:nvPr/>
        </p:nvSpPr>
        <p:spPr>
          <a:xfrm>
            <a:off x="7315199" y="1905000"/>
            <a:ext cx="4571989" cy="429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Considerations: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Duplicated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large scale, complex data synchronization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Prone to data integrity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Core business logic duplicated across Salesforce and CSE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maintainability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Costs associated with two application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2CDB3E-7DA0-4088-B031-18F492AA49B9}"/>
              </a:ext>
            </a:extLst>
          </p:cNvPr>
          <p:cNvCxnSpPr>
            <a:cxnSpLocks/>
          </p:cNvCxnSpPr>
          <p:nvPr/>
        </p:nvCxnSpPr>
        <p:spPr>
          <a:xfrm flipH="1">
            <a:off x="2365960" y="2979974"/>
            <a:ext cx="2372556" cy="24089"/>
          </a:xfrm>
          <a:prstGeom prst="straightConnector1">
            <a:avLst/>
          </a:prstGeom>
          <a:ln w="63500" cap="rnd" cmpd="sng">
            <a:solidFill>
              <a:srgbClr val="92D05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EDDA5F4-0B4F-4ED0-8714-7AD9A037981E}"/>
              </a:ext>
            </a:extLst>
          </p:cNvPr>
          <p:cNvSpPr txBox="1"/>
          <p:nvPr/>
        </p:nvSpPr>
        <p:spPr>
          <a:xfrm>
            <a:off x="2859859" y="2667000"/>
            <a:ext cx="1472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Web Services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155A3E-792C-48E2-AB35-9141DDD3D8B1}"/>
              </a:ext>
            </a:extLst>
          </p:cNvPr>
          <p:cNvCxnSpPr>
            <a:cxnSpLocks/>
          </p:cNvCxnSpPr>
          <p:nvPr/>
        </p:nvCxnSpPr>
        <p:spPr>
          <a:xfrm flipH="1">
            <a:off x="2133600" y="3308898"/>
            <a:ext cx="3168466" cy="1613498"/>
          </a:xfrm>
          <a:prstGeom prst="straightConnector1">
            <a:avLst/>
          </a:prstGeom>
          <a:ln w="63500" cap="rnd" cmpd="sng">
            <a:solidFill>
              <a:srgbClr val="92D05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939951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969448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“All in” Platform</a:t>
            </a:r>
          </a:p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Salesforce as </a:t>
            </a: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the CSE Solution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55EFB7-1490-4021-A293-7EE154C3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23769"/>
            <a:ext cx="692057" cy="6202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16DB30-A7A3-479A-8DF2-086F878D2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6" y="4403079"/>
            <a:ext cx="548650" cy="517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96F081-85FD-45AC-A19F-729F9A766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588" y="2514474"/>
            <a:ext cx="1749464" cy="6558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593D7A-2444-4A29-8D8C-3CD878479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4" y="2265939"/>
            <a:ext cx="1981200" cy="1310696"/>
          </a:xfrm>
          <a:prstGeom prst="rect">
            <a:avLst/>
          </a:prstGeom>
        </p:spPr>
      </p:pic>
      <p:sp>
        <p:nvSpPr>
          <p:cNvPr id="30" name="Rounded Rectangle 282">
            <a:extLst>
              <a:ext uri="{FF2B5EF4-FFF2-40B4-BE49-F238E27FC236}">
                <a16:creationId xmlns:a16="http://schemas.microsoft.com/office/drawing/2014/main" id="{F43288CF-E78D-4354-978B-717CE4AA0E4E}"/>
              </a:ext>
            </a:extLst>
          </p:cNvPr>
          <p:cNvSpPr/>
          <p:nvPr/>
        </p:nvSpPr>
        <p:spPr>
          <a:xfrm>
            <a:off x="1020030" y="3170290"/>
            <a:ext cx="1721247" cy="530616"/>
          </a:xfrm>
          <a:prstGeom prst="roundRect">
            <a:avLst>
              <a:gd name="adj" fmla="val 261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rgbClr val="73A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 User Interface</a:t>
            </a:r>
          </a:p>
        </p:txBody>
      </p:sp>
      <p:sp>
        <p:nvSpPr>
          <p:cNvPr id="31" name="Rounded Rectangle 282">
            <a:extLst>
              <a:ext uri="{FF2B5EF4-FFF2-40B4-BE49-F238E27FC236}">
                <a16:creationId xmlns:a16="http://schemas.microsoft.com/office/drawing/2014/main" id="{B1DFAF82-7837-49B3-937C-C703C44E289E}"/>
              </a:ext>
            </a:extLst>
          </p:cNvPr>
          <p:cNvSpPr/>
          <p:nvPr/>
        </p:nvSpPr>
        <p:spPr>
          <a:xfrm>
            <a:off x="4794116" y="3065344"/>
            <a:ext cx="1981200" cy="348312"/>
          </a:xfrm>
          <a:prstGeom prst="roundRect">
            <a:avLst>
              <a:gd name="adj" fmla="val 261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VAG Rounded Std Light"/>
              </a:rPr>
              <a:t>Integration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B03F01-C8AF-4ABA-9574-B60974A32FF7}"/>
              </a:ext>
            </a:extLst>
          </p:cNvPr>
          <p:cNvCxnSpPr>
            <a:cxnSpLocks/>
          </p:cNvCxnSpPr>
          <p:nvPr/>
        </p:nvCxnSpPr>
        <p:spPr>
          <a:xfrm flipH="1">
            <a:off x="2819402" y="3330696"/>
            <a:ext cx="1904998" cy="0"/>
          </a:xfrm>
          <a:prstGeom prst="straightConnector1">
            <a:avLst/>
          </a:prstGeom>
          <a:ln w="63500" cap="rnd" cmpd="sng">
            <a:solidFill>
              <a:srgbClr val="92D05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282">
            <a:extLst>
              <a:ext uri="{FF2B5EF4-FFF2-40B4-BE49-F238E27FC236}">
                <a16:creationId xmlns:a16="http://schemas.microsoft.com/office/drawing/2014/main" id="{D4D1B45E-2A82-4BB9-B123-519B00539295}"/>
              </a:ext>
            </a:extLst>
          </p:cNvPr>
          <p:cNvSpPr/>
          <p:nvPr/>
        </p:nvSpPr>
        <p:spPr>
          <a:xfrm>
            <a:off x="1020030" y="4346418"/>
            <a:ext cx="1724994" cy="630747"/>
          </a:xfrm>
          <a:prstGeom prst="roundRect">
            <a:avLst>
              <a:gd name="adj" fmla="val 5658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  <a:round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rgbClr val="009CDB">
                    <a:lumMod val="75000"/>
                  </a:srgbClr>
                </a:solidFill>
                <a:latin typeface="Arial"/>
              </a:rPr>
              <a:t>CSE Engine</a:t>
            </a:r>
          </a:p>
          <a:p>
            <a:pPr algn="ctr" defTabSz="913715"/>
            <a:r>
              <a:rPr lang="en-US" sz="1200" dirty="0">
                <a:solidFill>
                  <a:srgbClr val="009CDB">
                    <a:lumMod val="75000"/>
                  </a:srgbClr>
                </a:solidFill>
                <a:latin typeface="Arial"/>
              </a:rPr>
              <a:t>Business Logic</a:t>
            </a:r>
          </a:p>
        </p:txBody>
      </p:sp>
      <p:sp>
        <p:nvSpPr>
          <p:cNvPr id="34" name="Rounded Rectangle 282">
            <a:extLst>
              <a:ext uri="{FF2B5EF4-FFF2-40B4-BE49-F238E27FC236}">
                <a16:creationId xmlns:a16="http://schemas.microsoft.com/office/drawing/2014/main" id="{10F2C911-1739-43FD-8E7E-5EFAF92B3487}"/>
              </a:ext>
            </a:extLst>
          </p:cNvPr>
          <p:cNvSpPr/>
          <p:nvPr/>
        </p:nvSpPr>
        <p:spPr>
          <a:xfrm>
            <a:off x="1023776" y="3770080"/>
            <a:ext cx="1721247" cy="507468"/>
          </a:xfrm>
          <a:prstGeom prst="roundRect">
            <a:avLst>
              <a:gd name="adj" fmla="val 5658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 Business Data</a:t>
            </a:r>
            <a:endParaRPr lang="en-US" sz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BCBBF5-90C1-4B27-AE8A-AC805CAFABC8}"/>
              </a:ext>
            </a:extLst>
          </p:cNvPr>
          <p:cNvSpPr txBox="1"/>
          <p:nvPr/>
        </p:nvSpPr>
        <p:spPr>
          <a:xfrm>
            <a:off x="3111318" y="3045023"/>
            <a:ext cx="1567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Web Services</a:t>
            </a:r>
          </a:p>
        </p:txBody>
      </p:sp>
      <p:sp>
        <p:nvSpPr>
          <p:cNvPr id="36" name="Rounded Rectangle 282">
            <a:extLst>
              <a:ext uri="{FF2B5EF4-FFF2-40B4-BE49-F238E27FC236}">
                <a16:creationId xmlns:a16="http://schemas.microsoft.com/office/drawing/2014/main" id="{78CA78DE-ABC7-4BDD-97AD-72AF3FC42F54}"/>
              </a:ext>
            </a:extLst>
          </p:cNvPr>
          <p:cNvSpPr/>
          <p:nvPr/>
        </p:nvSpPr>
        <p:spPr>
          <a:xfrm>
            <a:off x="4794116" y="3491628"/>
            <a:ext cx="1981200" cy="356072"/>
          </a:xfrm>
          <a:prstGeom prst="roundRect">
            <a:avLst>
              <a:gd name="adj" fmla="val 5658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  <a:round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3715"/>
            <a:r>
              <a:rPr lang="en-US" sz="1200" b="1" dirty="0">
                <a:solidFill>
                  <a:srgbClr val="009CDB">
                    <a:lumMod val="75000"/>
                  </a:srgbClr>
                </a:solidFill>
                <a:latin typeface="Arial"/>
              </a:rPr>
              <a:t>CSE Batch Jobs</a:t>
            </a:r>
            <a:endParaRPr lang="en-US" sz="1200" dirty="0">
              <a:solidFill>
                <a:srgbClr val="009CDB">
                  <a:lumMod val="75000"/>
                </a:srgbClr>
              </a:solidFill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022CCC-E48C-4A86-BB08-7140C96D571B}"/>
              </a:ext>
            </a:extLst>
          </p:cNvPr>
          <p:cNvSpPr txBox="1"/>
          <p:nvPr/>
        </p:nvSpPr>
        <p:spPr>
          <a:xfrm>
            <a:off x="7330254" y="1828800"/>
            <a:ext cx="4556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Considerations: </a:t>
            </a:r>
          </a:p>
          <a:p>
            <a:endParaRPr lang="en-US" sz="1200" dirty="0">
              <a:solidFill>
                <a:srgbClr val="5F0095"/>
              </a:solidFill>
              <a:latin typeface="Graphik Thin" panose="020B0203030202060203" pitchFamily="34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database, no data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Eliminates business logic duplication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maintainability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Web Service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Enables full Salesforce feature set and maximizes use of native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application model, lowers costs</a:t>
            </a:r>
          </a:p>
          <a:p>
            <a:endParaRPr lang="en-US" dirty="0">
              <a:solidFill>
                <a:srgbClr val="AE3729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1268850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Modernization Approaches</a:t>
            </a:r>
          </a:p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A Modernization ‘Journey’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27ABC7-CC94-4814-BD65-CD902DD9C90B}"/>
              </a:ext>
            </a:extLst>
          </p:cNvPr>
          <p:cNvGrpSpPr/>
          <p:nvPr/>
        </p:nvGrpSpPr>
        <p:grpSpPr>
          <a:xfrm>
            <a:off x="1625770" y="1066800"/>
            <a:ext cx="9417126" cy="5410199"/>
            <a:chOff x="1625770" y="1066800"/>
            <a:chExt cx="9417126" cy="5410199"/>
          </a:xfrm>
        </p:grpSpPr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6D18A56C-ED5A-4786-BCBD-0C4ED8360295}"/>
                </a:ext>
              </a:extLst>
            </p:cNvPr>
            <p:cNvSpPr/>
            <p:nvPr/>
          </p:nvSpPr>
          <p:spPr>
            <a:xfrm>
              <a:off x="1625770" y="1066800"/>
              <a:ext cx="8656318" cy="5410199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F3EA3E-1931-452E-87F1-A6323543BD68}"/>
                </a:ext>
              </a:extLst>
            </p:cNvPr>
            <p:cNvSpPr/>
            <p:nvPr/>
          </p:nvSpPr>
          <p:spPr>
            <a:xfrm>
              <a:off x="8763002" y="1905001"/>
              <a:ext cx="519379" cy="51937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5DDF16-28F8-41D2-B3D8-7BC20CE7A109}"/>
                </a:ext>
              </a:extLst>
            </p:cNvPr>
            <p:cNvSpPr/>
            <p:nvPr/>
          </p:nvSpPr>
          <p:spPr>
            <a:xfrm>
              <a:off x="8229593" y="2438405"/>
              <a:ext cx="2813303" cy="3581551"/>
            </a:xfrm>
            <a:custGeom>
              <a:avLst/>
              <a:gdLst>
                <a:gd name="connsiteX0" fmla="*/ 0 w 2813303"/>
                <a:gd name="connsiteY0" fmla="*/ 0 h 3581551"/>
                <a:gd name="connsiteX1" fmla="*/ 2813303 w 2813303"/>
                <a:gd name="connsiteY1" fmla="*/ 0 h 3581551"/>
                <a:gd name="connsiteX2" fmla="*/ 2813303 w 2813303"/>
                <a:gd name="connsiteY2" fmla="*/ 3581551 h 3581551"/>
                <a:gd name="connsiteX3" fmla="*/ 0 w 2813303"/>
                <a:gd name="connsiteY3" fmla="*/ 3581551 h 3581551"/>
                <a:gd name="connsiteX4" fmla="*/ 0 w 2813303"/>
                <a:gd name="connsiteY4" fmla="*/ 0 h 358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303" h="3581551">
                  <a:moveTo>
                    <a:pt x="0" y="0"/>
                  </a:moveTo>
                  <a:lnTo>
                    <a:pt x="2813303" y="0"/>
                  </a:lnTo>
                  <a:lnTo>
                    <a:pt x="2813303" y="3581551"/>
                  </a:lnTo>
                  <a:lnTo>
                    <a:pt x="0" y="35815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5208" tIns="0" rIns="0" bIns="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rgbClr val="5F0095"/>
                  </a:solidFill>
                  <a:latin typeface="Graphik Thin" panose="020B0203030202060203" pitchFamily="34" charset="77"/>
                  <a:ea typeface="+mn-ea"/>
                  <a:cs typeface="Arial" panose="020B0604020202020204" pitchFamily="34" charset="0"/>
                </a:rPr>
                <a:t>“All In” Platform</a:t>
              </a:r>
            </a:p>
          </p:txBody>
        </p:sp>
      </p:grpSp>
      <p:sp>
        <p:nvSpPr>
          <p:cNvPr id="22" name="Shape 21">
            <a:extLst>
              <a:ext uri="{FF2B5EF4-FFF2-40B4-BE49-F238E27FC236}">
                <a16:creationId xmlns:a16="http://schemas.microsoft.com/office/drawing/2014/main" id="{E3A8FA13-594E-451D-903D-54DC7333AC32}"/>
              </a:ext>
            </a:extLst>
          </p:cNvPr>
          <p:cNvSpPr/>
          <p:nvPr/>
        </p:nvSpPr>
        <p:spPr>
          <a:xfrm rot="20989412">
            <a:off x="2827337" y="2601051"/>
            <a:ext cx="5447593" cy="175322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A100F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433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0B784CB-1182-6F47-AB60-D6A7D06FE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l="17057" t="10259" r="44885" b="11552"/>
          <a:stretch/>
        </p:blipFill>
        <p:spPr>
          <a:xfrm>
            <a:off x="8318381" y="-30930"/>
            <a:ext cx="3983347" cy="4114260"/>
          </a:xfrm>
          <a:prstGeom prst="ellipse">
            <a:avLst/>
          </a:prstGeom>
          <a:effectLst>
            <a:softEdge rad="762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1268850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Questions?</a:t>
            </a:r>
          </a:p>
          <a:p>
            <a:pPr lvl="0"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Thank you for your time!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185A0-08AA-45B9-93E7-B4B97CC4B19F}"/>
              </a:ext>
            </a:extLst>
          </p:cNvPr>
          <p:cNvSpPr txBox="1"/>
          <p:nvPr/>
        </p:nvSpPr>
        <p:spPr>
          <a:xfrm>
            <a:off x="381000" y="25908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Feel free to reach out with questions/clarifications:</a:t>
            </a:r>
          </a:p>
          <a:p>
            <a:endParaRPr lang="en-US" sz="1200" dirty="0">
              <a:solidFill>
                <a:srgbClr val="5F0095"/>
              </a:solidFill>
              <a:latin typeface="Graphik Thin" panose="020B0203030202060203" pitchFamily="34" charset="77"/>
              <a:cs typeface="Arial" panose="020B0604020202020204" pitchFamily="34" charset="0"/>
            </a:endParaRPr>
          </a:p>
          <a:p>
            <a:r>
              <a:rPr lang="en-US" dirty="0"/>
              <a:t>Jamie Walker, Managing Director North America Child Support</a:t>
            </a:r>
          </a:p>
          <a:p>
            <a:r>
              <a:rPr lang="en-US" dirty="0">
                <a:hlinkClick r:id="rId4"/>
              </a:rPr>
              <a:t>Jamie.D.Walker@Accenture.com</a:t>
            </a:r>
            <a:r>
              <a:rPr lang="en-US" dirty="0"/>
              <a:t>; (517) 862-0192</a:t>
            </a:r>
          </a:p>
          <a:p>
            <a:endParaRPr lang="en-US" dirty="0"/>
          </a:p>
          <a:p>
            <a:r>
              <a:rPr lang="en-US" dirty="0"/>
              <a:t>Slade Gauntt, Managing Director Child Support Architect</a:t>
            </a:r>
          </a:p>
          <a:p>
            <a:r>
              <a:rPr lang="en-US" dirty="0">
                <a:hlinkClick r:id="rId5"/>
              </a:rPr>
              <a:t>S.Slade.Gauntt@Accenture.com</a:t>
            </a:r>
            <a:r>
              <a:rPr lang="en-US" dirty="0"/>
              <a:t>; (916) 337-9065</a:t>
            </a:r>
          </a:p>
          <a:p>
            <a:endParaRPr lang="en-US" dirty="0">
              <a:solidFill>
                <a:srgbClr val="AE3729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EE94AFD5-8C99-4A57-B246-21C8F75E9D6A}"/>
    </a:ext>
  </a:extLst>
</a:theme>
</file>

<file path=ppt/theme/theme2.xml><?xml version="1.0" encoding="utf-8"?>
<a:theme xmlns:a="http://schemas.openxmlformats.org/drawingml/2006/main" name="Content Layout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9EDCCE36-7FD1-489E-AC77-A235F91A6269}"/>
    </a:ext>
  </a:extLst>
</a:theme>
</file>

<file path=ppt/theme/theme3.xml><?xml version="1.0" encoding="utf-8"?>
<a:theme xmlns:a="http://schemas.openxmlformats.org/drawingml/2006/main" name="Section Divider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84A28C10-F074-4455-88A8-3B2F726495FD}"/>
    </a:ext>
  </a:extLst>
</a:theme>
</file>

<file path=ppt/theme/theme4.xml><?xml version="1.0" encoding="utf-8"?>
<a:theme xmlns:a="http://schemas.openxmlformats.org/drawingml/2006/main" name="Specialty Slide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9BE5F91C-68CE-4069-A9A7-D9EDC1AA2799}"/>
    </a:ext>
  </a:extLst>
</a:theme>
</file>

<file path=ppt/theme/theme5.xml><?xml version="1.0" encoding="utf-8"?>
<a:theme xmlns:a="http://schemas.openxmlformats.org/drawingml/2006/main" name="1_Content Layout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20" id="{82ED7ACB-78B3-3B4B-B15A-9BC250DD95A7}" vid="{1974C0EB-EDFF-DF49-9B98-94667AB1043D}"/>
    </a:ext>
  </a:extLst>
</a:theme>
</file>

<file path=ppt/theme/theme6.xml><?xml version="1.0" encoding="utf-8"?>
<a:theme xmlns:a="http://schemas.openxmlformats.org/drawingml/2006/main" name="16-3406 Accenture Security Template 16x9">
  <a:themeElements>
    <a:clrScheme name="16-4048">
      <a:dk1>
        <a:srgbClr val="000000"/>
      </a:dk1>
      <a:lt1>
        <a:srgbClr val="FFFFFF"/>
      </a:lt1>
      <a:dk2>
        <a:srgbClr val="919191"/>
      </a:dk2>
      <a:lt2>
        <a:srgbClr val="6C6C6C"/>
      </a:lt2>
      <a:accent1>
        <a:srgbClr val="380089"/>
      </a:accent1>
      <a:accent2>
        <a:srgbClr val="5F0095"/>
      </a:accent2>
      <a:accent3>
        <a:srgbClr val="7500C0"/>
      </a:accent3>
      <a:accent4>
        <a:srgbClr val="7E00FF"/>
      </a:accent4>
      <a:accent5>
        <a:srgbClr val="A100FF"/>
      </a:accent5>
      <a:accent6>
        <a:srgbClr val="00F3FF"/>
      </a:accent6>
      <a:hlink>
        <a:srgbClr val="7C7C7C"/>
      </a:hlink>
      <a:folHlink>
        <a:srgbClr val="A9A9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Acc_NewAppliedNow_16x9_template_161123.pptx [Read-Only]" id="{70A642BC-1B76-41CB-8038-809A5FCCEBE7}" vid="{2DEC8A7A-861C-47A4-8166-4ED219CA472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2895BB4297649895406735830A428" ma:contentTypeVersion="13" ma:contentTypeDescription="Create a new document." ma:contentTypeScope="" ma:versionID="147402a89cb7212166eb87f8a6ff5c31">
  <xsd:schema xmlns:xsd="http://www.w3.org/2001/XMLSchema" xmlns:xs="http://www.w3.org/2001/XMLSchema" xmlns:p="http://schemas.microsoft.com/office/2006/metadata/properties" xmlns:ns3="044f78a7-396e-4dc7-acf9-03b0b75ce01d" xmlns:ns4="5fac0726-d38e-4f1e-9fe3-512734c30832" targetNamespace="http://schemas.microsoft.com/office/2006/metadata/properties" ma:root="true" ma:fieldsID="7e99aa84513ddc33ea2dc836df4f6691" ns3:_="" ns4:_="">
    <xsd:import namespace="044f78a7-396e-4dc7-acf9-03b0b75ce01d"/>
    <xsd:import namespace="5fac0726-d38e-4f1e-9fe3-512734c308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f78a7-396e-4dc7-acf9-03b0b75ce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c0726-d38e-4f1e-9fe3-512734c30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BEBC33-E584-40C2-A617-3DD1B7D179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87C37-3421-49B7-B050-D02CFC013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f78a7-396e-4dc7-acf9-03b0b75ce01d"/>
    <ds:schemaRef ds:uri="5fac0726-d38e-4f1e-9fe3-512734c30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05064-6415-436A-814C-5B3DDFBDE8D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Accenture_Master_Arial_01_2017</Template>
  <TotalTime>17808</TotalTime>
  <Words>351</Words>
  <Application>Microsoft Office PowerPoint</Application>
  <PresentationFormat>Widescreen</PresentationFormat>
  <Paragraphs>95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Black</vt:lpstr>
      <vt:lpstr>Arial Bold</vt:lpstr>
      <vt:lpstr>Graphik</vt:lpstr>
      <vt:lpstr>Graphik Medium</vt:lpstr>
      <vt:lpstr>Graphik Semibold</vt:lpstr>
      <vt:lpstr>Graphik Thin</vt:lpstr>
      <vt:lpstr>Titles</vt:lpstr>
      <vt:lpstr>Content Layouts</vt:lpstr>
      <vt:lpstr>Section Dividers</vt:lpstr>
      <vt:lpstr>Specialty Slides</vt:lpstr>
      <vt:lpstr>1_Content Layouts</vt:lpstr>
      <vt:lpstr>16-3406 Accenture Security Template 16x9</vt:lpstr>
      <vt:lpstr>national council of child support directors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DHS Modernization Overview 2019</dc:title>
  <dc:creator>Microsoft Office User</dc:creator>
  <cp:lastModifiedBy>Walker, Jamie D.</cp:lastModifiedBy>
  <cp:revision>171</cp:revision>
  <dcterms:created xsi:type="dcterms:W3CDTF">2017-02-09T21:35:12Z</dcterms:created>
  <dcterms:modified xsi:type="dcterms:W3CDTF">2019-10-30T20:56:06Z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0x0101009302895BB4297649895406735830A428</vt:lpwstr>
  </property>
</Properties>
</file>