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handoutMasterIdLst>
    <p:handoutMasterId r:id="rId17"/>
  </p:handoutMasterIdLst>
  <p:sldIdLst>
    <p:sldId id="366" r:id="rId5"/>
    <p:sldId id="358" r:id="rId6"/>
    <p:sldId id="361" r:id="rId7"/>
    <p:sldId id="350" r:id="rId8"/>
    <p:sldId id="354" r:id="rId9"/>
    <p:sldId id="355" r:id="rId10"/>
    <p:sldId id="356" r:id="rId11"/>
    <p:sldId id="357" r:id="rId12"/>
    <p:sldId id="362" r:id="rId13"/>
    <p:sldId id="365" r:id="rId14"/>
    <p:sldId id="364"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768" userDrawn="1">
          <p15:clr>
            <a:srgbClr val="A4A3A4"/>
          </p15:clr>
        </p15:guide>
        <p15:guide id="3" pos="576"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A90"/>
    <a:srgbClr val="5B616B"/>
    <a:srgbClr val="A12854"/>
    <a:srgbClr val="F6F3EE"/>
    <a:srgbClr val="264A64"/>
    <a:srgbClr val="E29F4D"/>
    <a:srgbClr val="63BAB0"/>
    <a:srgbClr val="F9E585"/>
    <a:srgbClr val="112E51"/>
    <a:srgbClr val="3333FF"/>
  </p:clrMru>
  <p:extLst>
    <p:ext uri="{E76CE94A-603C-4142-B9EB-6D1370010A27}">
      <p14:discardImageEditData xmlns:p14="http://schemas.microsoft.com/office/powerpoint/2010/main" val="1"/>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15" autoAdjust="0"/>
    <p:restoredTop sz="94343" autoAdjust="0"/>
  </p:normalViewPr>
  <p:slideViewPr>
    <p:cSldViewPr snapToObjects="1">
      <p:cViewPr varScale="1">
        <p:scale>
          <a:sx n="73" d="100"/>
          <a:sy n="73" d="100"/>
        </p:scale>
        <p:origin x="636" y="72"/>
      </p:cViewPr>
      <p:guideLst>
        <p:guide orient="horz" pos="2064"/>
        <p:guide pos="768"/>
        <p:guide pos="576"/>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8" d="100"/>
          <a:sy n="68" d="100"/>
        </p:scale>
        <p:origin x="-32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64D9E48-5E7F-D24C-87D5-695B18367D24}" type="datetimeFigureOut">
              <a:rPr lang="en-US" smtClean="0"/>
              <a:t>2/4/2019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6CB10C2-C6DD-5A4A-BF1B-B012B8BA4284}" type="slidenum">
              <a:rPr lang="en-US" smtClean="0"/>
              <a:t>‹#›</a:t>
            </a:fld>
            <a:endParaRPr lang="en-US" dirty="0"/>
          </a:p>
        </p:txBody>
      </p:sp>
    </p:spTree>
    <p:extLst>
      <p:ext uri="{BB962C8B-B14F-4D97-AF65-F5344CB8AC3E}">
        <p14:creationId xmlns:p14="http://schemas.microsoft.com/office/powerpoint/2010/main" val="309797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86357CE-B3EB-1B4A-84E5-C1E2DF427ABD}" type="datetimeFigureOut">
              <a:rPr lang="en-US" smtClean="0"/>
              <a:t>2/4/2019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24A558B-E4E9-A94A-B9C1-029E46A76ABA}" type="slidenum">
              <a:rPr lang="en-US" smtClean="0"/>
              <a:t>‹#›</a:t>
            </a:fld>
            <a:endParaRPr lang="en-US" dirty="0"/>
          </a:p>
        </p:txBody>
      </p:sp>
    </p:spTree>
    <p:extLst>
      <p:ext uri="{BB962C8B-B14F-4D97-AF65-F5344CB8AC3E}">
        <p14:creationId xmlns:p14="http://schemas.microsoft.com/office/powerpoint/2010/main" val="3068937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1</a:t>
            </a:fld>
            <a:endParaRPr lang="en-US" dirty="0"/>
          </a:p>
        </p:txBody>
      </p:sp>
    </p:spTree>
    <p:extLst>
      <p:ext uri="{BB962C8B-B14F-4D97-AF65-F5344CB8AC3E}">
        <p14:creationId xmlns:p14="http://schemas.microsoft.com/office/powerpoint/2010/main" val="5138091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10</a:t>
            </a:fld>
            <a:endParaRPr lang="en-US" dirty="0"/>
          </a:p>
        </p:txBody>
      </p:sp>
    </p:spTree>
    <p:extLst>
      <p:ext uri="{BB962C8B-B14F-4D97-AF65-F5344CB8AC3E}">
        <p14:creationId xmlns:p14="http://schemas.microsoft.com/office/powerpoint/2010/main" val="3832782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11</a:t>
            </a:fld>
            <a:endParaRPr lang="en-US" dirty="0"/>
          </a:p>
        </p:txBody>
      </p:sp>
    </p:spTree>
    <p:extLst>
      <p:ext uri="{BB962C8B-B14F-4D97-AF65-F5344CB8AC3E}">
        <p14:creationId xmlns:p14="http://schemas.microsoft.com/office/powerpoint/2010/main" val="257974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2</a:t>
            </a:fld>
            <a:endParaRPr lang="en-US" dirty="0"/>
          </a:p>
        </p:txBody>
      </p:sp>
    </p:spTree>
    <p:extLst>
      <p:ext uri="{BB962C8B-B14F-4D97-AF65-F5344CB8AC3E}">
        <p14:creationId xmlns:p14="http://schemas.microsoft.com/office/powerpoint/2010/main" val="453953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3</a:t>
            </a:fld>
            <a:endParaRPr lang="en-US" dirty="0"/>
          </a:p>
        </p:txBody>
      </p:sp>
    </p:spTree>
    <p:extLst>
      <p:ext uri="{BB962C8B-B14F-4D97-AF65-F5344CB8AC3E}">
        <p14:creationId xmlns:p14="http://schemas.microsoft.com/office/powerpoint/2010/main" val="2685955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4</a:t>
            </a:fld>
            <a:endParaRPr lang="en-US" dirty="0"/>
          </a:p>
        </p:txBody>
      </p:sp>
    </p:spTree>
    <p:extLst>
      <p:ext uri="{BB962C8B-B14F-4D97-AF65-F5344CB8AC3E}">
        <p14:creationId xmlns:p14="http://schemas.microsoft.com/office/powerpoint/2010/main" val="453953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5</a:t>
            </a:fld>
            <a:endParaRPr lang="en-US" dirty="0"/>
          </a:p>
        </p:txBody>
      </p:sp>
    </p:spTree>
    <p:extLst>
      <p:ext uri="{BB962C8B-B14F-4D97-AF65-F5344CB8AC3E}">
        <p14:creationId xmlns:p14="http://schemas.microsoft.com/office/powerpoint/2010/main" val="4100694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6</a:t>
            </a:fld>
            <a:endParaRPr lang="en-US" dirty="0"/>
          </a:p>
        </p:txBody>
      </p:sp>
    </p:spTree>
    <p:extLst>
      <p:ext uri="{BB962C8B-B14F-4D97-AF65-F5344CB8AC3E}">
        <p14:creationId xmlns:p14="http://schemas.microsoft.com/office/powerpoint/2010/main" val="3951549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7</a:t>
            </a:fld>
            <a:endParaRPr lang="en-US" dirty="0"/>
          </a:p>
        </p:txBody>
      </p:sp>
    </p:spTree>
    <p:extLst>
      <p:ext uri="{BB962C8B-B14F-4D97-AF65-F5344CB8AC3E}">
        <p14:creationId xmlns:p14="http://schemas.microsoft.com/office/powerpoint/2010/main" val="350520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8</a:t>
            </a:fld>
            <a:endParaRPr lang="en-US" dirty="0"/>
          </a:p>
        </p:txBody>
      </p:sp>
    </p:spTree>
    <p:extLst>
      <p:ext uri="{BB962C8B-B14F-4D97-AF65-F5344CB8AC3E}">
        <p14:creationId xmlns:p14="http://schemas.microsoft.com/office/powerpoint/2010/main" val="2728299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4A558B-E4E9-A94A-B9C1-029E46A76ABA}" type="slidenum">
              <a:rPr lang="en-US" smtClean="0"/>
              <a:t>9</a:t>
            </a:fld>
            <a:endParaRPr lang="en-US" dirty="0"/>
          </a:p>
        </p:txBody>
      </p:sp>
    </p:spTree>
    <p:extLst>
      <p:ext uri="{BB962C8B-B14F-4D97-AF65-F5344CB8AC3E}">
        <p14:creationId xmlns:p14="http://schemas.microsoft.com/office/powerpoint/2010/main" val="32655121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 Dark Blue">
    <p:bg>
      <p:bgPr>
        <a:solidFill>
          <a:srgbClr val="264A64"/>
        </a:solid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1371600"/>
            <a:ext cx="7315200" cy="1600200"/>
          </a:xfrm>
        </p:spPr>
        <p:txBody>
          <a:bodyPr anchor="b" anchorCtr="0">
            <a:normAutofit/>
          </a:bodyPr>
          <a:lstStyle>
            <a:lvl1pPr>
              <a:defRPr sz="3200">
                <a:solidFill>
                  <a:srgbClr val="FFFFFF"/>
                </a:solidFill>
              </a:defRPr>
            </a:lvl1pPr>
          </a:lstStyle>
          <a:p>
            <a:r>
              <a:rPr lang="en-US" dirty="0"/>
              <a:t>Click to Edit Master Style</a:t>
            </a:r>
          </a:p>
        </p:txBody>
      </p:sp>
      <p:sp>
        <p:nvSpPr>
          <p:cNvPr id="15" name="Subtitle 2"/>
          <p:cNvSpPr>
            <a:spLocks noGrp="1"/>
          </p:cNvSpPr>
          <p:nvPr>
            <p:ph type="subTitle" idx="1" hasCustomPrompt="1"/>
          </p:nvPr>
        </p:nvSpPr>
        <p:spPr>
          <a:xfrm>
            <a:off x="1219200" y="3352800"/>
            <a:ext cx="4572000" cy="16002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Master Subtitle Style</a:t>
            </a:r>
          </a:p>
        </p:txBody>
      </p:sp>
      <p:cxnSp>
        <p:nvCxnSpPr>
          <p:cNvPr id="16" name="Straight Connector 15"/>
          <p:cNvCxnSpPr/>
          <p:nvPr userDrawn="1"/>
        </p:nvCxnSpPr>
        <p:spPr>
          <a:xfrm>
            <a:off x="1422400" y="3124200"/>
            <a:ext cx="55880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6" name="Picture 5" descr="Logo for HHS and ACF. Office of Child Support Enforcement" title="HHS/ACF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422401" y="5638801"/>
            <a:ext cx="5993292" cy="685800"/>
          </a:xfrm>
          <a:prstGeom prst="rect">
            <a:avLst/>
          </a:prstGeom>
        </p:spPr>
      </p:pic>
    </p:spTree>
    <p:extLst>
      <p:ext uri="{BB962C8B-B14F-4D97-AF65-F5344CB8AC3E}">
        <p14:creationId xmlns:p14="http://schemas.microsoft.com/office/powerpoint/2010/main" val="214766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ue/Gray 3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805" y="1600200"/>
            <a:ext cx="3352395" cy="4572000"/>
          </a:xfrm>
        </p:spPr>
        <p:txBody>
          <a:bodyPr>
            <a:normAutofit/>
          </a:bodyPr>
          <a:lstStyle>
            <a:lvl1pPr>
              <a:defRPr sz="2000">
                <a:solidFill>
                  <a:srgbClr val="6C6463"/>
                </a:solidFill>
              </a:defRPr>
            </a:lvl1pPr>
            <a:lvl2pPr>
              <a:defRPr sz="1800" baseline="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7924800" y="1600200"/>
            <a:ext cx="3353205" cy="4572000"/>
          </a:xfrm>
        </p:spPr>
        <p:txBody>
          <a:bodyPr>
            <a:normAutofit/>
          </a:bodyPr>
          <a:lstStyle>
            <a:lvl1pPr>
              <a:defRPr sz="2000">
                <a:solidFill>
                  <a:srgbClr val="6C6463"/>
                </a:solidFill>
              </a:defRPr>
            </a:lvl1pPr>
            <a:lvl2pPr>
              <a:defRPr sz="180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0" name="Content Placeholder 3"/>
          <p:cNvSpPr>
            <a:spLocks noGrp="1"/>
          </p:cNvSpPr>
          <p:nvPr>
            <p:ph sz="half" idx="13"/>
          </p:nvPr>
        </p:nvSpPr>
        <p:spPr>
          <a:xfrm>
            <a:off x="4419398" y="1600200"/>
            <a:ext cx="3353205" cy="4572000"/>
          </a:xfrm>
        </p:spPr>
        <p:txBody>
          <a:bodyPr>
            <a:normAutofit/>
          </a:bodyPr>
          <a:lstStyle>
            <a:lvl1pPr>
              <a:defRPr sz="2000">
                <a:solidFill>
                  <a:srgbClr val="6C6463"/>
                </a:solidFill>
              </a:defRPr>
            </a:lvl1pPr>
            <a:lvl2pPr>
              <a:defRPr sz="180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3"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4" name="TextBox 13"/>
          <p:cNvSpPr txBox="1"/>
          <p:nvPr userDrawn="1"/>
        </p:nvSpPr>
        <p:spPr>
          <a:xfrm>
            <a:off x="4165600" y="6495990"/>
            <a:ext cx="3860800" cy="215444"/>
          </a:xfrm>
          <a:prstGeom prst="rect">
            <a:avLst/>
          </a:prstGeom>
          <a:noFill/>
        </p:spPr>
        <p:txBody>
          <a:bodyPr wrap="square" rtlCol="0">
            <a:spAutoFit/>
          </a:bodyPr>
          <a:lstStyle/>
          <a:p>
            <a:pPr algn="ctr"/>
            <a:r>
              <a:rPr lang="en-US" sz="800" dirty="0">
                <a:solidFill>
                  <a:srgbClr val="5B616B"/>
                </a:solidFill>
                <a:latin typeface="Arial" panose="020B0604020202020204" pitchFamily="34" charset="0"/>
                <a:cs typeface="Arial" panose="020B0604020202020204" pitchFamily="34" charset="0"/>
              </a:rPr>
              <a:t>Office of Child Support Enforcement</a:t>
            </a:r>
          </a:p>
        </p:txBody>
      </p:sp>
      <p:sp>
        <p:nvSpPr>
          <p:cNvPr id="8"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a:t>Title Goes Here</a:t>
            </a:r>
          </a:p>
        </p:txBody>
      </p:sp>
    </p:spTree>
    <p:extLst>
      <p:ext uri="{BB962C8B-B14F-4D97-AF65-F5344CB8AC3E}">
        <p14:creationId xmlns:p14="http://schemas.microsoft.com/office/powerpoint/2010/main" val="19096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Photo">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11200" y="1600200"/>
            <a:ext cx="5079595" cy="4724400"/>
          </a:xfrm>
        </p:spPr>
        <p:txBody>
          <a:bodyPr>
            <a:normAutofit/>
          </a:bodyPr>
          <a:lstStyle>
            <a:lvl1pPr>
              <a:defRPr sz="2000">
                <a:solidFill>
                  <a:srgbClr val="5B616B"/>
                </a:solidFill>
              </a:defRPr>
            </a:lvl1pPr>
            <a:lvl2pPr>
              <a:defRPr sz="180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1" name="Content Placeholder 2"/>
          <p:cNvSpPr>
            <a:spLocks noGrp="1"/>
          </p:cNvSpPr>
          <p:nvPr>
            <p:ph sz="half" idx="11" hasCustomPrompt="1"/>
          </p:nvPr>
        </p:nvSpPr>
        <p:spPr>
          <a:xfrm>
            <a:off x="6299200" y="152401"/>
            <a:ext cx="5689600" cy="6562345"/>
          </a:xfrm>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PLACE PHOTO</a:t>
            </a:r>
          </a:p>
        </p:txBody>
      </p:sp>
      <p:sp>
        <p:nvSpPr>
          <p:cNvPr id="5" name="Title 1"/>
          <p:cNvSpPr>
            <a:spLocks noGrp="1"/>
          </p:cNvSpPr>
          <p:nvPr>
            <p:ph type="title" hasCustomPrompt="1"/>
          </p:nvPr>
        </p:nvSpPr>
        <p:spPr>
          <a:xfrm>
            <a:off x="711200" y="848380"/>
            <a:ext cx="5384800" cy="523220"/>
          </a:xfrm>
        </p:spPr>
        <p:txBody>
          <a:bodyPr wrap="square" anchor="b" anchorCtr="0">
            <a:spAutoFit/>
          </a:bodyPr>
          <a:lstStyle>
            <a:lvl1pPr>
              <a:defRPr baseline="0">
                <a:solidFill>
                  <a:srgbClr val="336A90"/>
                </a:solidFill>
              </a:defRPr>
            </a:lvl1pPr>
          </a:lstStyle>
          <a:p>
            <a:r>
              <a:rPr lang="en-US" dirty="0"/>
              <a:t>Title Goes Here</a:t>
            </a:r>
          </a:p>
        </p:txBody>
      </p:sp>
    </p:spTree>
    <p:extLst>
      <p:ext uri="{BB962C8B-B14F-4D97-AF65-F5344CB8AC3E}">
        <p14:creationId xmlns:p14="http://schemas.microsoft.com/office/powerpoint/2010/main" val="404200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ore Information -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Office of Child Support Enforcement</a:t>
            </a:r>
            <a:endParaRPr lang="en-US" dirty="0"/>
          </a:p>
        </p:txBody>
      </p:sp>
      <p:sp>
        <p:nvSpPr>
          <p:cNvPr id="4" name="Slide Number Placeholder 3"/>
          <p:cNvSpPr>
            <a:spLocks noGrp="1"/>
          </p:cNvSpPr>
          <p:nvPr>
            <p:ph type="sldNum" sz="quarter" idx="11"/>
          </p:nvPr>
        </p:nvSpPr>
        <p:spPr/>
        <p:txBody>
          <a:bodyPr/>
          <a:lstStyle/>
          <a:p>
            <a:fld id="{42782948-4DBE-204D-AB9E-B65E067054AE}" type="slidenum">
              <a:rPr lang="en-US" smtClean="0"/>
              <a:pPr/>
              <a:t>‹#›</a:t>
            </a:fld>
            <a:endParaRPr lang="en-US" dirty="0"/>
          </a:p>
        </p:txBody>
      </p:sp>
      <p:sp>
        <p:nvSpPr>
          <p:cNvPr id="8" name="Text Placeholder 7"/>
          <p:cNvSpPr>
            <a:spLocks noGrp="1"/>
          </p:cNvSpPr>
          <p:nvPr>
            <p:ph type="body" sz="quarter" idx="12" hasCustomPrompt="1"/>
          </p:nvPr>
        </p:nvSpPr>
        <p:spPr>
          <a:xfrm>
            <a:off x="914400" y="1828800"/>
            <a:ext cx="7924800" cy="3581400"/>
          </a:xfrm>
        </p:spPr>
        <p:txBody>
          <a:bodyPr/>
          <a:lstStyle>
            <a:lvl1pPr marL="0" marR="0" indent="0" algn="l" defTabSz="457200" rtl="0" eaLnBrk="1" fontAlgn="auto" latinLnBrk="0" hangingPunct="1">
              <a:lnSpc>
                <a:spcPct val="100000"/>
              </a:lnSpc>
              <a:spcBef>
                <a:spcPts val="0"/>
              </a:spcBef>
              <a:spcAft>
                <a:spcPts val="30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Name</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Division/Office</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Contact Information</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Website</a:t>
            </a:r>
          </a:p>
          <a:p>
            <a:pPr lvl="0"/>
            <a:endParaRPr lang="en-US" dirty="0"/>
          </a:p>
        </p:txBody>
      </p:sp>
      <p:sp>
        <p:nvSpPr>
          <p:cNvPr id="9" name="TextBox 8"/>
          <p:cNvSpPr txBox="1"/>
          <p:nvPr userDrawn="1"/>
        </p:nvSpPr>
        <p:spPr>
          <a:xfrm>
            <a:off x="889000" y="847725"/>
            <a:ext cx="7924800"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srgbClr val="336A90"/>
                </a:solidFill>
                <a:effectLst/>
                <a:uLnTx/>
                <a:uFillTx/>
                <a:latin typeface="Arial" panose="020B0604020202020204" pitchFamily="34" charset="0"/>
                <a:ea typeface="+mj-ea"/>
              </a:rPr>
              <a:t>For More Information</a:t>
            </a:r>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8999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ore Information - 2">
    <p:spTree>
      <p:nvGrpSpPr>
        <p:cNvPr id="1" name=""/>
        <p:cNvGrpSpPr/>
        <p:nvPr/>
      </p:nvGrpSpPr>
      <p:grpSpPr>
        <a:xfrm>
          <a:off x="0" y="0"/>
          <a:ext cx="0" cy="0"/>
          <a:chOff x="0" y="0"/>
          <a:chExt cx="0" cy="0"/>
        </a:xfrm>
      </p:grpSpPr>
      <p:sp>
        <p:nvSpPr>
          <p:cNvPr id="12" name="Rectangle 11"/>
          <p:cNvSpPr/>
          <p:nvPr userDrawn="1"/>
        </p:nvSpPr>
        <p:spPr>
          <a:xfrm>
            <a:off x="203200" y="152400"/>
            <a:ext cx="11785600" cy="2895600"/>
          </a:xfrm>
          <a:prstGeom prst="rect">
            <a:avLst/>
          </a:prstGeom>
          <a:solidFill>
            <a:srgbClr val="264A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Title 7"/>
          <p:cNvSpPr>
            <a:spLocks noGrp="1"/>
          </p:cNvSpPr>
          <p:nvPr>
            <p:ph type="title"/>
          </p:nvPr>
        </p:nvSpPr>
        <p:spPr>
          <a:xfrm>
            <a:off x="914400" y="457200"/>
            <a:ext cx="10058400" cy="523220"/>
          </a:xfrm>
        </p:spPr>
        <p:txBody>
          <a:bodyPr/>
          <a:lstStyle>
            <a:lvl1pPr>
              <a:defRPr>
                <a:solidFill>
                  <a:schemeClr val="bg1"/>
                </a:solidFill>
              </a:defRPr>
            </a:lvl1pPr>
          </a:lstStyle>
          <a:p>
            <a:r>
              <a:rPr lang="en-US" dirty="0">
                <a:solidFill>
                  <a:schemeClr val="bg1"/>
                </a:solidFill>
              </a:rPr>
              <a:t>For More Information</a:t>
            </a:r>
            <a:endParaRPr lang="en-US" sz="1400" i="1" dirty="0">
              <a:solidFill>
                <a:schemeClr val="bg1"/>
              </a:solidFill>
            </a:endParaRPr>
          </a:p>
        </p:txBody>
      </p:sp>
      <p:sp>
        <p:nvSpPr>
          <p:cNvPr id="15" name="Subtitle 2"/>
          <p:cNvSpPr>
            <a:spLocks noGrp="1"/>
          </p:cNvSpPr>
          <p:nvPr>
            <p:ph type="subTitle" idx="1" hasCustomPrompt="1"/>
          </p:nvPr>
        </p:nvSpPr>
        <p:spPr>
          <a:xfrm>
            <a:off x="914400" y="1219200"/>
            <a:ext cx="10058400" cy="1600200"/>
          </a:xfrm>
          <a:effectLst>
            <a:outerShdw blurRad="254000" dir="5400000" algn="tl" rotWithShape="0">
              <a:srgbClr val="000000">
                <a:alpha val="40000"/>
              </a:srgbClr>
            </a:outerShdw>
          </a:effectLst>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Content Placeholder 2"/>
          <p:cNvSpPr>
            <a:spLocks noGrp="1"/>
          </p:cNvSpPr>
          <p:nvPr>
            <p:ph sz="half" idx="13" hasCustomPrompt="1"/>
          </p:nvPr>
        </p:nvSpPr>
        <p:spPr>
          <a:xfrm>
            <a:off x="203200" y="3048000"/>
            <a:ext cx="11785600" cy="3666744"/>
          </a:xfrm>
          <a:solidFill>
            <a:srgbClr val="F6F3EE"/>
          </a:solidFill>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PLACE PHOTO</a:t>
            </a:r>
          </a:p>
        </p:txBody>
      </p:sp>
    </p:spTree>
    <p:extLst>
      <p:ext uri="{BB962C8B-B14F-4D97-AF65-F5344CB8AC3E}">
        <p14:creationId xmlns:p14="http://schemas.microsoft.com/office/powerpoint/2010/main" val="293175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ore Information - 3">
    <p:spTree>
      <p:nvGrpSpPr>
        <p:cNvPr id="1" name=""/>
        <p:cNvGrpSpPr/>
        <p:nvPr/>
      </p:nvGrpSpPr>
      <p:grpSpPr>
        <a:xfrm>
          <a:off x="0" y="0"/>
          <a:ext cx="0" cy="0"/>
          <a:chOff x="0" y="0"/>
          <a:chExt cx="0" cy="0"/>
        </a:xfrm>
      </p:grpSpPr>
      <p:sp>
        <p:nvSpPr>
          <p:cNvPr id="14" name="Title 7"/>
          <p:cNvSpPr>
            <a:spLocks noGrp="1"/>
          </p:cNvSpPr>
          <p:nvPr>
            <p:ph type="title" hasCustomPrompt="1"/>
          </p:nvPr>
        </p:nvSpPr>
        <p:spPr>
          <a:xfrm>
            <a:off x="736600" y="533400"/>
            <a:ext cx="4876800" cy="523220"/>
          </a:xfrm>
          <a:effectLst/>
        </p:spPr>
        <p:txBody>
          <a:bodyPr/>
          <a:lstStyle>
            <a:lvl1pPr>
              <a:defRPr>
                <a:solidFill>
                  <a:srgbClr val="336A90"/>
                </a:solidFill>
              </a:defRPr>
            </a:lvl1pPr>
          </a:lstStyle>
          <a:p>
            <a:r>
              <a:rPr lang="en-US" dirty="0"/>
              <a:t>For More Information</a:t>
            </a:r>
          </a:p>
        </p:txBody>
      </p:sp>
      <p:sp>
        <p:nvSpPr>
          <p:cNvPr id="15" name="Subtitle 2"/>
          <p:cNvSpPr>
            <a:spLocks noGrp="1"/>
          </p:cNvSpPr>
          <p:nvPr>
            <p:ph type="subTitle" idx="1" hasCustomPrompt="1"/>
          </p:nvPr>
        </p:nvSpPr>
        <p:spPr>
          <a:xfrm>
            <a:off x="711200" y="1219200"/>
            <a:ext cx="4876800" cy="1600200"/>
          </a:xfrm>
          <a:effectLst/>
        </p:spPr>
        <p:txBody>
          <a:bodyPr>
            <a:normAutofit/>
          </a:bodyPr>
          <a:lstStyle>
            <a:lvl1pPr marL="0" indent="0" algn="l">
              <a:buNone/>
              <a:defRPr sz="1800">
                <a:solidFill>
                  <a:srgbClr val="336A9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Text STYLE</a:t>
            </a:r>
          </a:p>
        </p:txBody>
      </p:sp>
      <p:sp>
        <p:nvSpPr>
          <p:cNvPr id="9" name="Content Placeholder 2"/>
          <p:cNvSpPr>
            <a:spLocks noGrp="1"/>
          </p:cNvSpPr>
          <p:nvPr>
            <p:ph sz="half" idx="13" hasCustomPrompt="1"/>
          </p:nvPr>
        </p:nvSpPr>
        <p:spPr>
          <a:xfrm>
            <a:off x="5994400" y="152400"/>
            <a:ext cx="5994400" cy="6562344"/>
          </a:xfrm>
          <a:solidFill>
            <a:srgbClr val="F6F3EE"/>
          </a:solidFill>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PLACE PHOTO</a:t>
            </a:r>
          </a:p>
        </p:txBody>
      </p:sp>
    </p:spTree>
    <p:extLst>
      <p:ext uri="{BB962C8B-B14F-4D97-AF65-F5344CB8AC3E}">
        <p14:creationId xmlns:p14="http://schemas.microsoft.com/office/powerpoint/2010/main" val="85522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 Light Gray">
    <p:bg>
      <p:bgPr>
        <a:solidFill>
          <a:srgbClr val="F6F3EE"/>
        </a:solid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914400" y="1676400"/>
            <a:ext cx="7315200" cy="1600200"/>
          </a:xfrm>
        </p:spPr>
        <p:txBody>
          <a:bodyPr anchor="b" anchorCtr="0">
            <a:normAutofit/>
          </a:bodyPr>
          <a:lstStyle>
            <a:lvl1pPr>
              <a:defRPr sz="3200" baseline="0">
                <a:solidFill>
                  <a:srgbClr val="336A90"/>
                </a:solidFill>
              </a:defRPr>
            </a:lvl1pPr>
          </a:lstStyle>
          <a:p>
            <a:r>
              <a:rPr lang="en-US" dirty="0"/>
              <a:t>Click to Edit Master Style</a:t>
            </a:r>
          </a:p>
        </p:txBody>
      </p:sp>
      <p:sp>
        <p:nvSpPr>
          <p:cNvPr id="15" name="Subtitle 2"/>
          <p:cNvSpPr>
            <a:spLocks noGrp="1"/>
          </p:cNvSpPr>
          <p:nvPr>
            <p:ph type="subTitle" idx="1" hasCustomPrompt="1"/>
          </p:nvPr>
        </p:nvSpPr>
        <p:spPr>
          <a:xfrm>
            <a:off x="914400" y="3657600"/>
            <a:ext cx="4572000" cy="1600200"/>
          </a:xfrm>
        </p:spPr>
        <p:txBody>
          <a:bodyPr>
            <a:normAutofit/>
          </a:bodyPr>
          <a:lstStyle>
            <a:lvl1pPr marL="0" indent="0" algn="l">
              <a:buNone/>
              <a:defRPr sz="1800">
                <a:solidFill>
                  <a:srgbClr val="336A9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Master Subtitle Style</a:t>
            </a:r>
          </a:p>
        </p:txBody>
      </p:sp>
      <p:cxnSp>
        <p:nvCxnSpPr>
          <p:cNvPr id="16" name="Straight Connector 15"/>
          <p:cNvCxnSpPr/>
          <p:nvPr userDrawn="1"/>
        </p:nvCxnSpPr>
        <p:spPr>
          <a:xfrm>
            <a:off x="1066800" y="3429000"/>
            <a:ext cx="5791200" cy="0"/>
          </a:xfrm>
          <a:prstGeom prst="line">
            <a:avLst/>
          </a:prstGeom>
          <a:ln w="19050">
            <a:solidFill>
              <a:srgbClr val="336A90"/>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52501" y="5847784"/>
            <a:ext cx="5003209" cy="570367"/>
          </a:xfrm>
          <a:prstGeom prst="rect">
            <a:avLst/>
          </a:prstGeom>
        </p:spPr>
      </p:pic>
    </p:spTree>
    <p:extLst>
      <p:ext uri="{BB962C8B-B14F-4D97-AF65-F5344CB8AC3E}">
        <p14:creationId xmlns:p14="http://schemas.microsoft.com/office/powerpoint/2010/main" val="1938338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 Photo - Dark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03201" y="3581400"/>
            <a:ext cx="8724900" cy="2057400"/>
          </a:xfrm>
          <a:prstGeom prst="rect">
            <a:avLst/>
          </a:prstGeom>
          <a:solidFill>
            <a:srgbClr val="264A64">
              <a:alpha val="9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Title 1"/>
          <p:cNvSpPr>
            <a:spLocks noGrp="1"/>
          </p:cNvSpPr>
          <p:nvPr>
            <p:ph type="ctrTitle" hasCustomPrompt="1"/>
          </p:nvPr>
        </p:nvSpPr>
        <p:spPr>
          <a:xfrm>
            <a:off x="1219200" y="3581400"/>
            <a:ext cx="7315200" cy="1219200"/>
          </a:xfrm>
          <a:noFill/>
        </p:spPr>
        <p:txBody>
          <a:bodyPr anchor="b" anchorCtr="0">
            <a:normAutofit/>
          </a:bodyPr>
          <a:lstStyle>
            <a:lvl1pPr marL="0" algn="l">
              <a:defRPr sz="3200" baseline="0">
                <a:solidFill>
                  <a:srgbClr val="FFFFFF"/>
                </a:solidFill>
              </a:defRPr>
            </a:lvl1pPr>
          </a:lstStyle>
          <a:p>
            <a:r>
              <a:rPr lang="en-US" dirty="0"/>
              <a:t>Title Goes Here &amp;</a:t>
            </a:r>
            <a:br>
              <a:rPr lang="en-US" dirty="0"/>
            </a:br>
            <a:r>
              <a:rPr lang="en-US" dirty="0"/>
              <a:t>Can Run Two Lines</a:t>
            </a:r>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pic>
        <p:nvPicPr>
          <p:cNvPr id="10" name="Picture 9" descr="Logo for HHS and ACF. Office of Child Support Enforcement" title="HHS/ACF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397592" y="5029200"/>
            <a:ext cx="4190409" cy="479500"/>
          </a:xfrm>
          <a:prstGeom prst="rect">
            <a:avLst/>
          </a:prstGeom>
        </p:spPr>
      </p:pic>
    </p:spTree>
    <p:extLst>
      <p:ext uri="{BB962C8B-B14F-4D97-AF65-F5344CB8AC3E}">
        <p14:creationId xmlns:p14="http://schemas.microsoft.com/office/powerpoint/2010/main" val="336095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 Photo - No Col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2667000"/>
            <a:ext cx="7315200" cy="1447800"/>
          </a:xfrm>
        </p:spPr>
        <p:txBody>
          <a:bodyPr anchor="ctr" anchorCtr="0">
            <a:normAutofit/>
          </a:bodyPr>
          <a:lstStyle>
            <a:lvl1pPr>
              <a:defRPr sz="3200" baseline="0">
                <a:solidFill>
                  <a:srgbClr val="FFFFFF"/>
                </a:solidFill>
              </a:defRPr>
            </a:lvl1pPr>
          </a:lstStyle>
          <a:p>
            <a:r>
              <a:rPr lang="en-US" dirty="0"/>
              <a:t>Click to Edit Master </a:t>
            </a:r>
            <a:br>
              <a:rPr lang="en-US" dirty="0"/>
            </a:br>
            <a:r>
              <a:rPr lang="en-US" dirty="0"/>
              <a:t>Photo Title Style</a:t>
            </a:r>
          </a:p>
        </p:txBody>
      </p:sp>
      <p:sp>
        <p:nvSpPr>
          <p:cNvPr id="15" name="Subtitle 2"/>
          <p:cNvSpPr>
            <a:spLocks noGrp="1"/>
          </p:cNvSpPr>
          <p:nvPr>
            <p:ph type="subTitle" idx="1" hasCustomPrompt="1"/>
          </p:nvPr>
        </p:nvSpPr>
        <p:spPr>
          <a:xfrm>
            <a:off x="1219200" y="4343400"/>
            <a:ext cx="7416800" cy="10668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16" name="Straight Connector 15"/>
          <p:cNvCxnSpPr/>
          <p:nvPr userDrawn="1"/>
        </p:nvCxnSpPr>
        <p:spPr>
          <a:xfrm>
            <a:off x="1422400" y="4114800"/>
            <a:ext cx="55880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pic>
        <p:nvPicPr>
          <p:cNvPr id="6" name="Picture 5" descr="Logo for HHS and ACF. Office of Child Support Enforcement" title="HHS/ACF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422401" y="5638801"/>
            <a:ext cx="5993292" cy="685800"/>
          </a:xfrm>
          <a:prstGeom prst="rect">
            <a:avLst/>
          </a:prstGeom>
        </p:spPr>
      </p:pic>
    </p:spTree>
    <p:extLst>
      <p:ext uri="{BB962C8B-B14F-4D97-AF65-F5344CB8AC3E}">
        <p14:creationId xmlns:p14="http://schemas.microsoft.com/office/powerpoint/2010/main" val="3861607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Divider - Dark Blue">
    <p:bg>
      <p:bgPr>
        <a:solidFill>
          <a:srgbClr val="264A6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60400" y="1589782"/>
            <a:ext cx="10871200" cy="523220"/>
          </a:xfrm>
        </p:spPr>
        <p:txBody>
          <a:bodyPr wrap="square" anchor="t" anchorCtr="0">
            <a:spAutoFit/>
          </a:bodyPr>
          <a:lstStyle>
            <a:lvl1pPr algn="ctr">
              <a:defRPr sz="2800">
                <a:solidFill>
                  <a:srgbClr val="FFFFFF"/>
                </a:solidFill>
              </a:defRPr>
            </a:lvl1pPr>
          </a:lstStyle>
          <a:p>
            <a:r>
              <a:rPr lang="en-US" dirty="0"/>
              <a:t>Click to Edit Master Divider Title Style</a:t>
            </a:r>
          </a:p>
        </p:txBody>
      </p:sp>
    </p:spTree>
    <p:extLst>
      <p:ext uri="{BB962C8B-B14F-4D97-AF65-F5344CB8AC3E}">
        <p14:creationId xmlns:p14="http://schemas.microsoft.com/office/powerpoint/2010/main" val="18349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 Photo - Dark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03199" y="4181475"/>
            <a:ext cx="8724900" cy="1600200"/>
          </a:xfrm>
          <a:prstGeom prst="rect">
            <a:avLst/>
          </a:prstGeom>
          <a:solidFill>
            <a:srgbClr val="264A6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sp>
        <p:nvSpPr>
          <p:cNvPr id="7" name="Title 1"/>
          <p:cNvSpPr>
            <a:spLocks noGrp="1"/>
          </p:cNvSpPr>
          <p:nvPr>
            <p:ph type="ctrTitle" hasCustomPrompt="1"/>
          </p:nvPr>
        </p:nvSpPr>
        <p:spPr>
          <a:xfrm>
            <a:off x="1219200" y="4181475"/>
            <a:ext cx="7315200" cy="1600200"/>
          </a:xfrm>
          <a:noFill/>
        </p:spPr>
        <p:txBody>
          <a:bodyPr anchor="ctr" anchorCtr="0">
            <a:normAutofit/>
          </a:bodyPr>
          <a:lstStyle>
            <a:lvl1pPr marL="0" algn="l">
              <a:defRPr sz="2800" baseline="0">
                <a:solidFill>
                  <a:srgbClr val="FFFFFF"/>
                </a:solidFill>
              </a:defRPr>
            </a:lvl1pPr>
          </a:lstStyle>
          <a:p>
            <a:r>
              <a:rPr lang="en-US" dirty="0"/>
              <a:t>Click to Edit Photo Divider </a:t>
            </a:r>
            <a:br>
              <a:rPr lang="en-US" dirty="0"/>
            </a:br>
            <a:r>
              <a:rPr lang="en-US" dirty="0"/>
              <a:t>Title Style</a:t>
            </a:r>
          </a:p>
        </p:txBody>
      </p:sp>
    </p:spTree>
    <p:extLst>
      <p:ext uri="{BB962C8B-B14F-4D97-AF65-F5344CB8AC3E}">
        <p14:creationId xmlns:p14="http://schemas.microsoft.com/office/powerpoint/2010/main" val="2452134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ver -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1066800"/>
            <a:ext cx="9753600" cy="990600"/>
          </a:xfrm>
          <a:noFill/>
        </p:spPr>
        <p:txBody>
          <a:bodyPr anchor="b" anchorCtr="0">
            <a:normAutofit/>
          </a:bodyPr>
          <a:lstStyle>
            <a:lvl1pPr marL="0" algn="l">
              <a:defRPr sz="3200" baseline="0">
                <a:solidFill>
                  <a:srgbClr val="FFFFFF"/>
                </a:solidFill>
              </a:defRPr>
            </a:lvl1pPr>
          </a:lstStyle>
          <a:p>
            <a:r>
              <a:rPr lang="en-US" dirty="0"/>
              <a:t>Click to Edit Photo Divider </a:t>
            </a:r>
            <a:br>
              <a:rPr lang="en-US" dirty="0"/>
            </a:br>
            <a:r>
              <a:rPr lang="en-US" dirty="0"/>
              <a:t>Title Style</a:t>
            </a:r>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spTree>
    <p:extLst>
      <p:ext uri="{BB962C8B-B14F-4D97-AF65-F5344CB8AC3E}">
        <p14:creationId xmlns:p14="http://schemas.microsoft.com/office/powerpoint/2010/main" val="161616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ue/Gray 1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600200"/>
            <a:ext cx="10058400" cy="4572000"/>
          </a:xfrm>
        </p:spPr>
        <p:txBody>
          <a:bodyPr/>
          <a:lstStyle>
            <a:lvl1pPr>
              <a:defRPr baseline="0">
                <a:solidFill>
                  <a:srgbClr val="5B616B"/>
                </a:solidFill>
              </a:defRPr>
            </a:lvl1pPr>
            <a:lvl2pPr>
              <a:defRPr>
                <a:solidFill>
                  <a:srgbClr val="5B616B"/>
                </a:solidFill>
              </a:defRPr>
            </a:lvl2pPr>
            <a:lvl3pPr>
              <a:defRPr sz="1600">
                <a:latin typeface="Arial" panose="020B0604020202020204" pitchFamily="34" charset="0"/>
                <a:cs typeface="Arial" panose="020B0604020202020204" pitchFamily="34" charset="0"/>
              </a:defRPr>
            </a:lvl3pPr>
          </a:lstStyle>
          <a:p>
            <a:pPr lvl="0"/>
            <a:r>
              <a:rPr lang="en-US" dirty="0"/>
              <a:t>Level 1 bullet goes here</a:t>
            </a:r>
          </a:p>
          <a:p>
            <a:pPr lvl="1"/>
            <a:r>
              <a:rPr lang="en-US" dirty="0"/>
              <a:t>Level 2 bullet goes here</a:t>
            </a:r>
          </a:p>
          <a:p>
            <a:pPr lvl="2"/>
            <a:r>
              <a:rPr lang="en-US" dirty="0"/>
              <a:t>Level 3 bullet goes here</a:t>
            </a:r>
          </a:p>
        </p:txBody>
      </p:sp>
      <p:sp>
        <p:nvSpPr>
          <p:cNvPr id="10"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1"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a:t>Title Goes Here &amp; Can Run Two Lines</a:t>
            </a:r>
          </a:p>
        </p:txBody>
      </p:sp>
      <p:sp>
        <p:nvSpPr>
          <p:cNvPr id="2" name="TextBox 1"/>
          <p:cNvSpPr txBox="1"/>
          <p:nvPr userDrawn="1"/>
        </p:nvSpPr>
        <p:spPr>
          <a:xfrm>
            <a:off x="4165600" y="6495990"/>
            <a:ext cx="3860800" cy="215444"/>
          </a:xfrm>
          <a:prstGeom prst="rect">
            <a:avLst/>
          </a:prstGeom>
          <a:noFill/>
        </p:spPr>
        <p:txBody>
          <a:bodyPr wrap="square" rtlCol="0">
            <a:spAutoFit/>
          </a:bodyPr>
          <a:lstStyle/>
          <a:p>
            <a:pPr algn="ctr"/>
            <a:r>
              <a:rPr lang="en-US" sz="800" dirty="0">
                <a:solidFill>
                  <a:srgbClr val="5B616B"/>
                </a:solidFill>
                <a:latin typeface="Arial" panose="020B0604020202020204" pitchFamily="34" charset="0"/>
                <a:cs typeface="Arial" panose="020B0604020202020204" pitchFamily="34" charset="0"/>
              </a:rPr>
              <a:t>Office of Child Support Enforcement</a:t>
            </a:r>
          </a:p>
        </p:txBody>
      </p:sp>
    </p:spTree>
    <p:extLst>
      <p:ext uri="{BB962C8B-B14F-4D97-AF65-F5344CB8AC3E}">
        <p14:creationId xmlns:p14="http://schemas.microsoft.com/office/powerpoint/2010/main" val="1116097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ue/Gray 2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914400" y="1600200"/>
            <a:ext cx="4876395" cy="4724400"/>
          </a:xfrm>
        </p:spPr>
        <p:txBody>
          <a:bodyPr>
            <a:normAutofit/>
          </a:bodyPr>
          <a:lstStyle>
            <a:lvl1pPr>
              <a:defRPr sz="2000" baseline="0">
                <a:solidFill>
                  <a:srgbClr val="5B616B"/>
                </a:solidFill>
              </a:defRPr>
            </a:lvl1pPr>
            <a:lvl2pPr>
              <a:defRPr sz="1800" baseline="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Level 1 bullet goes here</a:t>
            </a:r>
          </a:p>
          <a:p>
            <a:pPr lvl="1"/>
            <a:r>
              <a:rPr lang="en-US" dirty="0"/>
              <a:t>Level 2 bullet goes here</a:t>
            </a:r>
          </a:p>
          <a:p>
            <a:pPr lvl="2"/>
            <a:r>
              <a:rPr lang="en-US" dirty="0"/>
              <a:t>Level 3 bullet goes here</a:t>
            </a:r>
          </a:p>
        </p:txBody>
      </p:sp>
      <p:sp>
        <p:nvSpPr>
          <p:cNvPr id="6" name="Content Placeholder 2"/>
          <p:cNvSpPr>
            <a:spLocks noGrp="1"/>
          </p:cNvSpPr>
          <p:nvPr>
            <p:ph sz="half" idx="11" hasCustomPrompt="1"/>
          </p:nvPr>
        </p:nvSpPr>
        <p:spPr>
          <a:xfrm>
            <a:off x="6299200" y="1600200"/>
            <a:ext cx="4673600" cy="4724400"/>
          </a:xfrm>
        </p:spPr>
        <p:txBody>
          <a:bodyPr>
            <a:normAutofit/>
          </a:bodyPr>
          <a:lstStyle>
            <a:lvl1pPr>
              <a:defRPr sz="2000">
                <a:solidFill>
                  <a:srgbClr val="5B616B"/>
                </a:solidFill>
              </a:defRPr>
            </a:lvl1pPr>
            <a:lvl2pPr>
              <a:defRPr sz="180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Level 1 bullet goes here</a:t>
            </a:r>
          </a:p>
          <a:p>
            <a:pPr lvl="1"/>
            <a:r>
              <a:rPr lang="en-US" dirty="0"/>
              <a:t>Level 2 bullet goes here</a:t>
            </a:r>
          </a:p>
          <a:p>
            <a:pPr lvl="2"/>
            <a:r>
              <a:rPr lang="en-US" dirty="0"/>
              <a:t>Level 3 bullet goes here</a:t>
            </a:r>
          </a:p>
        </p:txBody>
      </p:sp>
      <p:sp>
        <p:nvSpPr>
          <p:cNvPr id="9"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1" name="TextBox 10"/>
          <p:cNvSpPr txBox="1"/>
          <p:nvPr userDrawn="1"/>
        </p:nvSpPr>
        <p:spPr>
          <a:xfrm>
            <a:off x="4165600" y="6495990"/>
            <a:ext cx="3860800" cy="215444"/>
          </a:xfrm>
          <a:prstGeom prst="rect">
            <a:avLst/>
          </a:prstGeom>
          <a:noFill/>
        </p:spPr>
        <p:txBody>
          <a:bodyPr wrap="square" rtlCol="0">
            <a:spAutoFit/>
          </a:bodyPr>
          <a:lstStyle/>
          <a:p>
            <a:pPr algn="ctr"/>
            <a:r>
              <a:rPr lang="en-US" sz="800" dirty="0">
                <a:solidFill>
                  <a:srgbClr val="5B616B"/>
                </a:solidFill>
                <a:latin typeface="Arial" panose="020B0604020202020204" pitchFamily="34" charset="0"/>
                <a:cs typeface="Arial" panose="020B0604020202020204" pitchFamily="34" charset="0"/>
              </a:rPr>
              <a:t>Office of Child Support Enforcement</a:t>
            </a:r>
          </a:p>
        </p:txBody>
      </p:sp>
      <p:sp>
        <p:nvSpPr>
          <p:cNvPr id="12"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a:t>Title Goes Here</a:t>
            </a:r>
          </a:p>
        </p:txBody>
      </p:sp>
    </p:spTree>
    <p:extLst>
      <p:ext uri="{BB962C8B-B14F-4D97-AF65-F5344CB8AC3E}">
        <p14:creationId xmlns:p14="http://schemas.microsoft.com/office/powerpoint/2010/main" val="2224755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3E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805" y="457200"/>
            <a:ext cx="10363200" cy="914400"/>
          </a:xfrm>
          <a:prstGeom prst="rect">
            <a:avLst/>
          </a:prstGeom>
        </p:spPr>
        <p:txBody>
          <a:bodyPr vert="horz" lIns="91440" tIns="45720" rIns="9144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914400" y="1600200"/>
            <a:ext cx="103632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7" name="Frame 6"/>
          <p:cNvSpPr/>
          <p:nvPr/>
        </p:nvSpPr>
        <p:spPr>
          <a:xfrm>
            <a:off x="0" y="0"/>
            <a:ext cx="12192000" cy="6858000"/>
          </a:xfrm>
          <a:prstGeom prst="frame">
            <a:avLst>
              <a:gd name="adj1" fmla="val 222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solidFill>
                <a:srgbClr val="FFFFFF"/>
              </a:solidFill>
              <a:latin typeface="Gill Sans MT"/>
              <a:cs typeface="Gill Sans MT"/>
            </a:endParaRPr>
          </a:p>
        </p:txBody>
      </p:sp>
      <p:sp>
        <p:nvSpPr>
          <p:cNvPr id="9" name="Footer Placeholder 4"/>
          <p:cNvSpPr>
            <a:spLocks noGrp="1"/>
          </p:cNvSpPr>
          <p:nvPr>
            <p:ph type="ftr" sz="quarter" idx="3"/>
          </p:nvPr>
        </p:nvSpPr>
        <p:spPr>
          <a:xfrm>
            <a:off x="4165600" y="6505545"/>
            <a:ext cx="3860800" cy="215444"/>
          </a:xfrm>
          <a:prstGeom prst="rect">
            <a:avLst/>
          </a:prstGeom>
        </p:spPr>
        <p:txBody>
          <a:bodyPr vert="horz" lIns="91440" tIns="45720" rIns="91440" bIns="45720" rtlCol="0" anchor="ctr">
            <a:spAutoFit/>
          </a:bodyPr>
          <a:lstStyle>
            <a:lvl1pPr algn="ctr">
              <a:defRPr sz="800" b="0" i="0">
                <a:solidFill>
                  <a:srgbClr val="6C6463"/>
                </a:solidFill>
                <a:latin typeface="Arial" panose="020B0604020202020204" pitchFamily="34" charset="0"/>
                <a:cs typeface="Arial" panose="020B0604020202020204" pitchFamily="34" charset="0"/>
              </a:defRPr>
            </a:lvl1pPr>
          </a:lstStyle>
          <a:p>
            <a:r>
              <a:rPr lang="en-US" dirty="0"/>
              <a:t>Office of Child Support Enforcement</a:t>
            </a:r>
          </a:p>
        </p:txBody>
      </p:sp>
      <p:sp>
        <p:nvSpPr>
          <p:cNvPr id="10"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Tree>
    <p:extLst>
      <p:ext uri="{BB962C8B-B14F-4D97-AF65-F5344CB8AC3E}">
        <p14:creationId xmlns:p14="http://schemas.microsoft.com/office/powerpoint/2010/main" val="881333492"/>
      </p:ext>
    </p:extLst>
  </p:cSld>
  <p:clrMap bg1="lt1" tx1="dk1" bg2="lt2" tx2="dk2" accent1="accent1" accent2="accent2" accent3="accent3" accent4="accent4" accent5="accent5" accent6="accent6" hlink="hlink" folHlink="folHlink"/>
  <p:sldLayoutIdLst>
    <p:sldLayoutId id="2147483738" r:id="rId1"/>
    <p:sldLayoutId id="2147483741" r:id="rId2"/>
    <p:sldLayoutId id="2147483743" r:id="rId3"/>
    <p:sldLayoutId id="2147483742" r:id="rId4"/>
    <p:sldLayoutId id="2147483654" r:id="rId5"/>
    <p:sldLayoutId id="2147483745" r:id="rId6"/>
    <p:sldLayoutId id="2147483746" r:id="rId7"/>
    <p:sldLayoutId id="2147483708" r:id="rId8"/>
    <p:sldLayoutId id="2147483774" r:id="rId9"/>
    <p:sldLayoutId id="2147483710" r:id="rId10"/>
    <p:sldLayoutId id="2147483748" r:id="rId11"/>
    <p:sldLayoutId id="2147483776" r:id="rId12"/>
    <p:sldLayoutId id="2147483744" r:id="rId13"/>
    <p:sldLayoutId id="2147483775" r:id="rId14"/>
  </p:sldLayoutIdLst>
  <p:hf hdr="0" dt="0"/>
  <p:txStyles>
    <p:titleStyle>
      <a:lvl1pPr algn="l" defTabSz="457200" rtl="0" eaLnBrk="1" latinLnBrk="0" hangingPunct="1">
        <a:spcBef>
          <a:spcPct val="0"/>
        </a:spcBef>
        <a:buNone/>
        <a:defRPr sz="2800" b="0" i="0" kern="1200" baseline="0">
          <a:solidFill>
            <a:srgbClr val="336A90"/>
          </a:solidFill>
          <a:latin typeface="Arial" panose="020B0604020202020204" pitchFamily="34" charset="0"/>
          <a:ea typeface="+mj-ea"/>
          <a:cs typeface="Gill Sans MT"/>
        </a:defRPr>
      </a:lvl1pPr>
    </p:titleStyle>
    <p:bodyStyle>
      <a:lvl1pPr marL="230188" indent="-230188" algn="l" defTabSz="457200" rtl="0" eaLnBrk="1" latinLnBrk="0" hangingPunct="1">
        <a:spcBef>
          <a:spcPts val="0"/>
        </a:spcBef>
        <a:spcAft>
          <a:spcPts val="1200"/>
        </a:spcAft>
        <a:buFont typeface="Arial"/>
        <a:buChar char="•"/>
        <a:defRPr sz="2000" b="0" i="0" kern="1200" baseline="0">
          <a:solidFill>
            <a:srgbClr val="5B616B"/>
          </a:solidFill>
          <a:latin typeface="Arial" panose="020B0604020202020204" pitchFamily="34" charset="0"/>
          <a:ea typeface="+mn-ea"/>
          <a:cs typeface="Gill Sans MT"/>
        </a:defRPr>
      </a:lvl1pPr>
      <a:lvl2pPr marL="684213" indent="-230188" algn="l" defTabSz="457200" rtl="0" eaLnBrk="1" latinLnBrk="0" hangingPunct="1">
        <a:spcBef>
          <a:spcPts val="0"/>
        </a:spcBef>
        <a:spcAft>
          <a:spcPts val="1200"/>
        </a:spcAft>
        <a:buFont typeface="Arial"/>
        <a:buChar char="–"/>
        <a:defRPr sz="1800" b="0" i="0" kern="1200" baseline="0">
          <a:solidFill>
            <a:srgbClr val="5B616B"/>
          </a:solidFill>
          <a:latin typeface="Arial" panose="020B0604020202020204" pitchFamily="34" charset="0"/>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19300" y="2667001"/>
            <a:ext cx="8153400" cy="1323439"/>
          </a:xfrm>
        </p:spPr>
        <p:txBody>
          <a:bodyPr/>
          <a:lstStyle/>
          <a:p>
            <a:r>
              <a:rPr lang="en-US" sz="4000" b="1" dirty="0"/>
              <a:t>Application Programming Interface (API)</a:t>
            </a:r>
            <a:endParaRPr lang="en-US" sz="4000" b="1" dirty="0"/>
          </a:p>
        </p:txBody>
      </p:sp>
    </p:spTree>
    <p:extLst>
      <p:ext uri="{BB962C8B-B14F-4D97-AF65-F5344CB8AC3E}">
        <p14:creationId xmlns:p14="http://schemas.microsoft.com/office/powerpoint/2010/main" val="416468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2782948-4DBE-204D-AB9E-B65E067054AE}" type="slidenum">
              <a:rPr lang="en-US" smtClean="0"/>
              <a:pPr/>
              <a:t>10</a:t>
            </a:fld>
            <a:endParaRPr lang="en-US" dirty="0"/>
          </a:p>
        </p:txBody>
      </p:sp>
      <p:sp>
        <p:nvSpPr>
          <p:cNvPr id="3" name="Title 2"/>
          <p:cNvSpPr>
            <a:spLocks noGrp="1"/>
          </p:cNvSpPr>
          <p:nvPr>
            <p:ph type="title"/>
          </p:nvPr>
        </p:nvSpPr>
        <p:spPr>
          <a:xfrm>
            <a:off x="2209800" y="609600"/>
            <a:ext cx="7543800" cy="523220"/>
          </a:xfrm>
        </p:spPr>
        <p:txBody>
          <a:bodyPr/>
          <a:lstStyle/>
          <a:p>
            <a:pPr algn="ctr"/>
            <a:r>
              <a:rPr lang="en-US" dirty="0"/>
              <a:t>How </a:t>
            </a:r>
            <a:r>
              <a:rPr lang="en-US" dirty="0" smtClean="0"/>
              <a:t>a state system benefits </a:t>
            </a:r>
            <a:r>
              <a:rPr lang="en-US" dirty="0"/>
              <a:t>from using </a:t>
            </a:r>
            <a:r>
              <a:rPr lang="en-US" dirty="0" smtClean="0"/>
              <a:t>API </a:t>
            </a:r>
            <a:endParaRPr lang="en-US" dirty="0"/>
          </a:p>
        </p:txBody>
      </p:sp>
      <p:pic>
        <p:nvPicPr>
          <p:cNvPr id="7" name="Content Placeholder 6">
            <a:extLst>
              <a:ext uri="{FF2B5EF4-FFF2-40B4-BE49-F238E27FC236}">
                <a16:creationId xmlns:a16="http://schemas.microsoft.com/office/drawing/2014/main" id="{D269F401-9CB0-4E7C-B0EC-4989CD1DF63A}"/>
              </a:ext>
            </a:extLst>
          </p:cNvPr>
          <p:cNvPicPr>
            <a:picLocks noGrp="1" noChangeAspect="1"/>
          </p:cNvPicPr>
          <p:nvPr>
            <p:ph idx="1"/>
          </p:nvPr>
        </p:nvPicPr>
        <p:blipFill>
          <a:blip r:embed="rId3"/>
          <a:stretch>
            <a:fillRect/>
          </a:stretch>
        </p:blipFill>
        <p:spPr>
          <a:xfrm>
            <a:off x="2286000" y="1371600"/>
            <a:ext cx="7543800" cy="5029200"/>
          </a:xfrm>
          <a:prstGeom prst="rect">
            <a:avLst/>
          </a:prstGeom>
        </p:spPr>
      </p:pic>
    </p:spTree>
    <p:extLst>
      <p:ext uri="{BB962C8B-B14F-4D97-AF65-F5344CB8AC3E}">
        <p14:creationId xmlns:p14="http://schemas.microsoft.com/office/powerpoint/2010/main" val="3228867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Unification of your development processes</a:t>
            </a:r>
          </a:p>
          <a:p>
            <a:r>
              <a:rPr lang="en-US" dirty="0"/>
              <a:t>More efficient collaboration</a:t>
            </a:r>
          </a:p>
          <a:p>
            <a:r>
              <a:rPr lang="en-US" dirty="0"/>
              <a:t>More consistent feature development</a:t>
            </a:r>
          </a:p>
          <a:p>
            <a:r>
              <a:rPr lang="en-US" dirty="0"/>
              <a:t>Reduction of the time to production</a:t>
            </a:r>
          </a:p>
          <a:p>
            <a:r>
              <a:rPr lang="en-US" dirty="0"/>
              <a:t>Easier and cost effective application integration with an enterprise wide system</a:t>
            </a:r>
          </a:p>
          <a:p>
            <a:r>
              <a:rPr lang="en-US" dirty="0" err="1" smtClean="0"/>
              <a:t>Integrable</a:t>
            </a:r>
            <a:r>
              <a:rPr lang="en-US" dirty="0" smtClean="0"/>
              <a:t> </a:t>
            </a:r>
            <a:r>
              <a:rPr lang="en-US" dirty="0"/>
              <a:t>during the refactoring of legacy code </a:t>
            </a:r>
            <a:r>
              <a:rPr lang="en-US" dirty="0" smtClean="0"/>
              <a:t>base, </a:t>
            </a:r>
            <a:r>
              <a:rPr lang="en-US" dirty="0"/>
              <a:t>which makes it easy to extend, </a:t>
            </a:r>
            <a:r>
              <a:rPr lang="en-US" dirty="0" smtClean="0"/>
              <a:t>replace, </a:t>
            </a:r>
            <a:r>
              <a:rPr lang="en-US" dirty="0"/>
              <a:t>or enhance</a:t>
            </a:r>
          </a:p>
        </p:txBody>
      </p:sp>
      <p:sp>
        <p:nvSpPr>
          <p:cNvPr id="5" name="Slide Number Placeholder 4"/>
          <p:cNvSpPr>
            <a:spLocks noGrp="1"/>
          </p:cNvSpPr>
          <p:nvPr>
            <p:ph type="sldNum" sz="quarter" idx="4"/>
          </p:nvPr>
        </p:nvSpPr>
        <p:spPr/>
        <p:txBody>
          <a:bodyPr/>
          <a:lstStyle/>
          <a:p>
            <a:fld id="{42782948-4DBE-204D-AB9E-B65E067054AE}" type="slidenum">
              <a:rPr lang="en-US" smtClean="0"/>
              <a:pPr/>
              <a:t>11</a:t>
            </a:fld>
            <a:endParaRPr lang="en-US" dirty="0"/>
          </a:p>
        </p:txBody>
      </p:sp>
      <p:sp>
        <p:nvSpPr>
          <p:cNvPr id="3" name="Title 2"/>
          <p:cNvSpPr>
            <a:spLocks noGrp="1"/>
          </p:cNvSpPr>
          <p:nvPr>
            <p:ph type="title"/>
          </p:nvPr>
        </p:nvSpPr>
        <p:spPr>
          <a:xfrm>
            <a:off x="2209800" y="685800"/>
            <a:ext cx="7543800" cy="523220"/>
          </a:xfrm>
        </p:spPr>
        <p:txBody>
          <a:bodyPr/>
          <a:lstStyle/>
          <a:p>
            <a:r>
              <a:rPr lang="en-US" dirty="0"/>
              <a:t>Some Benefits From </a:t>
            </a:r>
            <a:r>
              <a:rPr lang="en-US" dirty="0" smtClean="0"/>
              <a:t>Using API</a:t>
            </a:r>
            <a:endParaRPr lang="en-US" dirty="0"/>
          </a:p>
        </p:txBody>
      </p:sp>
    </p:spTree>
    <p:extLst>
      <p:ext uri="{BB962C8B-B14F-4D97-AF65-F5344CB8AC3E}">
        <p14:creationId xmlns:p14="http://schemas.microsoft.com/office/powerpoint/2010/main" val="16602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Dictionary.com</a:t>
            </a:r>
          </a:p>
          <a:p>
            <a:pPr lvl="1"/>
            <a:r>
              <a:rPr lang="en-US" dirty="0"/>
              <a:t>A set of functions and procedures allowing the creation of applications that access the features or data of an operating system, application, or other service.</a:t>
            </a:r>
          </a:p>
          <a:p>
            <a:r>
              <a:rPr lang="en-US" dirty="0"/>
              <a:t>Redhat.com</a:t>
            </a:r>
          </a:p>
          <a:p>
            <a:pPr lvl="1"/>
            <a:r>
              <a:rPr lang="en-US" dirty="0"/>
              <a:t>A set of tools, definitions, and protocols for building and integrating application software. It lets your product or service communicate with other products and services without having to know how they’re implemented.</a:t>
            </a:r>
          </a:p>
          <a:p>
            <a:r>
              <a:rPr lang="en-US" dirty="0"/>
              <a:t>Wikipedia.com</a:t>
            </a:r>
          </a:p>
          <a:p>
            <a:pPr lvl="1"/>
            <a:r>
              <a:rPr lang="en-US" dirty="0"/>
              <a:t>A set of subroutine definitions, communication protocols, and tools for building software. In general terms, it is a set of clearly defined methods of communication among various components.</a:t>
            </a:r>
          </a:p>
        </p:txBody>
      </p:sp>
      <p:sp>
        <p:nvSpPr>
          <p:cNvPr id="5" name="Slide Number Placeholder 4"/>
          <p:cNvSpPr>
            <a:spLocks noGrp="1"/>
          </p:cNvSpPr>
          <p:nvPr>
            <p:ph type="sldNum" sz="quarter" idx="4"/>
          </p:nvPr>
        </p:nvSpPr>
        <p:spPr/>
        <p:txBody>
          <a:bodyPr/>
          <a:lstStyle/>
          <a:p>
            <a:fld id="{42782948-4DBE-204D-AB9E-B65E067054AE}" type="slidenum">
              <a:rPr lang="en-US" smtClean="0"/>
              <a:pPr/>
              <a:t>2</a:t>
            </a:fld>
            <a:endParaRPr lang="en-US" dirty="0"/>
          </a:p>
        </p:txBody>
      </p:sp>
      <p:sp>
        <p:nvSpPr>
          <p:cNvPr id="3" name="Title 2"/>
          <p:cNvSpPr>
            <a:spLocks noGrp="1"/>
          </p:cNvSpPr>
          <p:nvPr>
            <p:ph type="title"/>
          </p:nvPr>
        </p:nvSpPr>
        <p:spPr>
          <a:xfrm>
            <a:off x="2209800" y="848380"/>
            <a:ext cx="7543800" cy="523220"/>
          </a:xfrm>
        </p:spPr>
        <p:txBody>
          <a:bodyPr/>
          <a:lstStyle/>
          <a:p>
            <a:r>
              <a:rPr lang="en-US"/>
              <a:t>Application </a:t>
            </a:r>
            <a:r>
              <a:rPr lang="en-US" smtClean="0"/>
              <a:t>Program </a:t>
            </a:r>
            <a:r>
              <a:rPr lang="en-US" dirty="0"/>
              <a:t>Interface (API) definition</a:t>
            </a:r>
          </a:p>
        </p:txBody>
      </p:sp>
    </p:spTree>
    <p:extLst>
      <p:ext uri="{BB962C8B-B14F-4D97-AF65-F5344CB8AC3E}">
        <p14:creationId xmlns:p14="http://schemas.microsoft.com/office/powerpoint/2010/main" val="1816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19300" y="1589782"/>
            <a:ext cx="8153400" cy="1815882"/>
          </a:xfrm>
        </p:spPr>
        <p:txBody>
          <a:bodyPr/>
          <a:lstStyle/>
          <a:p>
            <a:r>
              <a:rPr lang="en-US" dirty="0"/>
              <a:t>Scenario: </a:t>
            </a:r>
            <a:r>
              <a:rPr lang="en-US" dirty="0" smtClean="0"/>
              <a:t>Let’s </a:t>
            </a:r>
            <a:r>
              <a:rPr lang="en-US" dirty="0"/>
              <a:t>think of an API as a waiter in a restaurant, the critical link to communicate your order to the kitchen and deliver your food back to your table.</a:t>
            </a:r>
          </a:p>
        </p:txBody>
      </p:sp>
    </p:spTree>
    <p:extLst>
      <p:ext uri="{BB962C8B-B14F-4D97-AF65-F5344CB8AC3E}">
        <p14:creationId xmlns:p14="http://schemas.microsoft.com/office/powerpoint/2010/main" val="398355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Content Placeholder 17">
            <a:extLst>
              <a:ext uri="{FF2B5EF4-FFF2-40B4-BE49-F238E27FC236}">
                <a16:creationId xmlns:a16="http://schemas.microsoft.com/office/drawing/2014/main" id="{21966FB9-3389-42F7-8032-EED29EC5118B}"/>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361361" y="1600200"/>
            <a:ext cx="7240678" cy="4572000"/>
          </a:xfrm>
        </p:spPr>
      </p:pic>
      <p:sp>
        <p:nvSpPr>
          <p:cNvPr id="5" name="Slide Number Placeholder 4"/>
          <p:cNvSpPr>
            <a:spLocks noGrp="1"/>
          </p:cNvSpPr>
          <p:nvPr>
            <p:ph type="sldNum" sz="quarter" idx="4"/>
          </p:nvPr>
        </p:nvSpPr>
        <p:spPr/>
        <p:txBody>
          <a:bodyPr/>
          <a:lstStyle/>
          <a:p>
            <a:fld id="{42782948-4DBE-204D-AB9E-B65E067054AE}" type="slidenum">
              <a:rPr lang="en-US" smtClean="0"/>
              <a:pPr/>
              <a:t>4</a:t>
            </a:fld>
            <a:endParaRPr lang="en-US" dirty="0"/>
          </a:p>
        </p:txBody>
      </p:sp>
      <p:sp>
        <p:nvSpPr>
          <p:cNvPr id="3" name="Title 2"/>
          <p:cNvSpPr>
            <a:spLocks noGrp="1"/>
          </p:cNvSpPr>
          <p:nvPr>
            <p:ph type="title"/>
          </p:nvPr>
        </p:nvSpPr>
        <p:spPr>
          <a:xfrm>
            <a:off x="2209800" y="417494"/>
            <a:ext cx="7543800" cy="954107"/>
          </a:xfrm>
        </p:spPr>
        <p:txBody>
          <a:bodyPr/>
          <a:lstStyle/>
          <a:p>
            <a:pPr algn="ctr"/>
            <a:r>
              <a:rPr lang="en-US" dirty="0"/>
              <a:t>Imagine sitting at a table with a menu of choices to order from</a:t>
            </a:r>
          </a:p>
        </p:txBody>
      </p:sp>
    </p:spTree>
    <p:extLst>
      <p:ext uri="{BB962C8B-B14F-4D97-AF65-F5344CB8AC3E}">
        <p14:creationId xmlns:p14="http://schemas.microsoft.com/office/powerpoint/2010/main" val="2479461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2782948-4DBE-204D-AB9E-B65E067054AE}" type="slidenum">
              <a:rPr lang="en-US" smtClean="0"/>
              <a:pPr/>
              <a:t>5</a:t>
            </a:fld>
            <a:endParaRPr lang="en-US" dirty="0"/>
          </a:p>
        </p:txBody>
      </p:sp>
      <p:sp>
        <p:nvSpPr>
          <p:cNvPr id="3" name="Title 2"/>
          <p:cNvSpPr>
            <a:spLocks noGrp="1"/>
          </p:cNvSpPr>
          <p:nvPr>
            <p:ph type="title"/>
          </p:nvPr>
        </p:nvSpPr>
        <p:spPr>
          <a:xfrm>
            <a:off x="2209800" y="848380"/>
            <a:ext cx="7543800" cy="523220"/>
          </a:xfrm>
        </p:spPr>
        <p:txBody>
          <a:bodyPr/>
          <a:lstStyle/>
          <a:p>
            <a:pPr algn="ctr"/>
            <a:r>
              <a:rPr lang="en-US" dirty="0"/>
              <a:t>The waiter (API) takes your request or order</a:t>
            </a:r>
          </a:p>
        </p:txBody>
      </p:sp>
      <p:pic>
        <p:nvPicPr>
          <p:cNvPr id="7" name="Content Placeholder 6">
            <a:extLst>
              <a:ext uri="{FF2B5EF4-FFF2-40B4-BE49-F238E27FC236}">
                <a16:creationId xmlns:a16="http://schemas.microsoft.com/office/drawing/2014/main" id="{1394E3D0-B110-4B1E-9152-81A1E459729B}"/>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361361" y="1600200"/>
            <a:ext cx="7240678" cy="4572000"/>
          </a:xfrm>
        </p:spPr>
      </p:pic>
    </p:spTree>
    <p:extLst>
      <p:ext uri="{BB962C8B-B14F-4D97-AF65-F5344CB8AC3E}">
        <p14:creationId xmlns:p14="http://schemas.microsoft.com/office/powerpoint/2010/main" val="108381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2782948-4DBE-204D-AB9E-B65E067054AE}" type="slidenum">
              <a:rPr lang="en-US" smtClean="0"/>
              <a:pPr/>
              <a:t>6</a:t>
            </a:fld>
            <a:endParaRPr lang="en-US" dirty="0"/>
          </a:p>
        </p:txBody>
      </p:sp>
      <p:sp>
        <p:nvSpPr>
          <p:cNvPr id="3" name="Title 2"/>
          <p:cNvSpPr>
            <a:spLocks noGrp="1"/>
          </p:cNvSpPr>
          <p:nvPr>
            <p:ph type="title"/>
          </p:nvPr>
        </p:nvSpPr>
        <p:spPr>
          <a:xfrm>
            <a:off x="2209800" y="417494"/>
            <a:ext cx="7543800" cy="954107"/>
          </a:xfrm>
        </p:spPr>
        <p:txBody>
          <a:bodyPr/>
          <a:lstStyle/>
          <a:p>
            <a:pPr algn="ctr"/>
            <a:r>
              <a:rPr lang="en-US" dirty="0"/>
              <a:t>The waiter (API) tells the </a:t>
            </a:r>
            <a:r>
              <a:rPr lang="en-US" dirty="0" smtClean="0"/>
              <a:t>kitchen (system) </a:t>
            </a:r>
            <a:r>
              <a:rPr lang="en-US" dirty="0"/>
              <a:t>what to do based on your order</a:t>
            </a:r>
          </a:p>
        </p:txBody>
      </p:sp>
      <p:pic>
        <p:nvPicPr>
          <p:cNvPr id="8" name="Content Placeholder 7">
            <a:extLst>
              <a:ext uri="{FF2B5EF4-FFF2-40B4-BE49-F238E27FC236}">
                <a16:creationId xmlns:a16="http://schemas.microsoft.com/office/drawing/2014/main" id="{3CDA4642-771F-454E-8355-FA3836883F10}"/>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361361" y="1600200"/>
            <a:ext cx="7240678" cy="4572000"/>
          </a:xfrm>
        </p:spPr>
      </p:pic>
    </p:spTree>
    <p:extLst>
      <p:ext uri="{BB962C8B-B14F-4D97-AF65-F5344CB8AC3E}">
        <p14:creationId xmlns:p14="http://schemas.microsoft.com/office/powerpoint/2010/main" val="3561121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2782948-4DBE-204D-AB9E-B65E067054AE}" type="slidenum">
              <a:rPr lang="en-US" smtClean="0"/>
              <a:pPr/>
              <a:t>7</a:t>
            </a:fld>
            <a:endParaRPr lang="en-US" dirty="0"/>
          </a:p>
        </p:txBody>
      </p:sp>
      <p:sp>
        <p:nvSpPr>
          <p:cNvPr id="3" name="Title 2"/>
          <p:cNvSpPr>
            <a:spLocks noGrp="1"/>
          </p:cNvSpPr>
          <p:nvPr>
            <p:ph type="title"/>
          </p:nvPr>
        </p:nvSpPr>
        <p:spPr>
          <a:xfrm>
            <a:off x="2209800" y="417494"/>
            <a:ext cx="7543800" cy="954107"/>
          </a:xfrm>
        </p:spPr>
        <p:txBody>
          <a:bodyPr/>
          <a:lstStyle/>
          <a:p>
            <a:pPr algn="ctr"/>
            <a:r>
              <a:rPr lang="en-US" dirty="0"/>
              <a:t>Kitchen </a:t>
            </a:r>
            <a:r>
              <a:rPr lang="en-US" dirty="0" smtClean="0"/>
              <a:t>(system) prepares </a:t>
            </a:r>
            <a:r>
              <a:rPr lang="en-US" dirty="0"/>
              <a:t>the </a:t>
            </a:r>
            <a:r>
              <a:rPr lang="en-US" dirty="0" smtClean="0"/>
              <a:t>food (response) </a:t>
            </a:r>
            <a:r>
              <a:rPr lang="en-US" dirty="0"/>
              <a:t>and hands it to the waiter (API)</a:t>
            </a:r>
          </a:p>
        </p:txBody>
      </p:sp>
      <p:pic>
        <p:nvPicPr>
          <p:cNvPr id="7" name="Content Placeholder 6">
            <a:extLst>
              <a:ext uri="{FF2B5EF4-FFF2-40B4-BE49-F238E27FC236}">
                <a16:creationId xmlns:a16="http://schemas.microsoft.com/office/drawing/2014/main" id="{4709C771-8B81-4CC2-BA04-4ECD4D9160F1}"/>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361361" y="1600200"/>
            <a:ext cx="7240678" cy="4572000"/>
          </a:xfrm>
        </p:spPr>
      </p:pic>
    </p:spTree>
    <p:extLst>
      <p:ext uri="{BB962C8B-B14F-4D97-AF65-F5344CB8AC3E}">
        <p14:creationId xmlns:p14="http://schemas.microsoft.com/office/powerpoint/2010/main" val="1294990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2782948-4DBE-204D-AB9E-B65E067054AE}" type="slidenum">
              <a:rPr lang="en-US" smtClean="0"/>
              <a:pPr/>
              <a:t>8</a:t>
            </a:fld>
            <a:endParaRPr lang="en-US" dirty="0"/>
          </a:p>
        </p:txBody>
      </p:sp>
      <p:sp>
        <p:nvSpPr>
          <p:cNvPr id="3" name="Title 2"/>
          <p:cNvSpPr>
            <a:spLocks noGrp="1"/>
          </p:cNvSpPr>
          <p:nvPr>
            <p:ph type="title"/>
          </p:nvPr>
        </p:nvSpPr>
        <p:spPr>
          <a:xfrm>
            <a:off x="2209800" y="417494"/>
            <a:ext cx="7543800" cy="954107"/>
          </a:xfrm>
        </p:spPr>
        <p:txBody>
          <a:bodyPr/>
          <a:lstStyle/>
          <a:p>
            <a:pPr algn="ctr"/>
            <a:r>
              <a:rPr lang="en-US" dirty="0"/>
              <a:t>The waiter (API) delivers the </a:t>
            </a:r>
            <a:r>
              <a:rPr lang="en-US" dirty="0" smtClean="0"/>
              <a:t>food (response) </a:t>
            </a:r>
            <a:r>
              <a:rPr lang="en-US" dirty="0"/>
              <a:t>back to </a:t>
            </a:r>
            <a:r>
              <a:rPr lang="en-US" dirty="0" smtClean="0"/>
              <a:t>your table</a:t>
            </a:r>
            <a:endParaRPr lang="en-US" dirty="0"/>
          </a:p>
        </p:txBody>
      </p:sp>
      <p:pic>
        <p:nvPicPr>
          <p:cNvPr id="8" name="Content Placeholder 7">
            <a:extLst>
              <a:ext uri="{FF2B5EF4-FFF2-40B4-BE49-F238E27FC236}">
                <a16:creationId xmlns:a16="http://schemas.microsoft.com/office/drawing/2014/main" id="{A6A63AC5-52C4-4B4B-AA1D-F0C72D21FD42}"/>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2361361" y="1600200"/>
            <a:ext cx="7240678" cy="4572000"/>
          </a:xfrm>
        </p:spPr>
      </p:pic>
    </p:spTree>
    <p:extLst>
      <p:ext uri="{BB962C8B-B14F-4D97-AF65-F5344CB8AC3E}">
        <p14:creationId xmlns:p14="http://schemas.microsoft.com/office/powerpoint/2010/main" val="2782448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19300" y="1589783"/>
            <a:ext cx="8153400" cy="954107"/>
          </a:xfrm>
        </p:spPr>
        <p:txBody>
          <a:bodyPr/>
          <a:lstStyle/>
          <a:p>
            <a:r>
              <a:rPr lang="en-US" dirty="0"/>
              <a:t>Scenario: </a:t>
            </a:r>
            <a:r>
              <a:rPr lang="en-US" dirty="0" smtClean="0"/>
              <a:t>Let’s look at how a state system can benefit </a:t>
            </a:r>
            <a:r>
              <a:rPr lang="en-US" dirty="0"/>
              <a:t>from using </a:t>
            </a:r>
            <a:r>
              <a:rPr lang="en-US" dirty="0" smtClean="0"/>
              <a:t>API </a:t>
            </a:r>
            <a:r>
              <a:rPr lang="en-US" dirty="0"/>
              <a:t>when modernizing</a:t>
            </a:r>
          </a:p>
        </p:txBody>
      </p:sp>
    </p:spTree>
    <p:extLst>
      <p:ext uri="{BB962C8B-B14F-4D97-AF65-F5344CB8AC3E}">
        <p14:creationId xmlns:p14="http://schemas.microsoft.com/office/powerpoint/2010/main" val="3142736142"/>
      </p:ext>
    </p:extLst>
  </p:cSld>
  <p:clrMapOvr>
    <a:masterClrMapping/>
  </p:clrMapOvr>
</p:sld>
</file>

<file path=ppt/theme/theme1.xml><?xml version="1.0" encoding="utf-8"?>
<a:theme xmlns:a="http://schemas.openxmlformats.org/drawingml/2006/main" name="4.3-Template_4.29.2016">
  <a:themeElements>
    <a:clrScheme name="Blue Hyperlinks">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336A90"/>
      </a:hlink>
      <a:folHlink>
        <a:srgbClr val="336A90"/>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D4087B2E67248A091C291FCC43B38" ma:contentTypeVersion="5" ma:contentTypeDescription="Create a new document." ma:contentTypeScope="" ma:versionID="9ea07a668fa9124bd3a2b43423423e14">
  <xsd:schema xmlns:xsd="http://www.w3.org/2001/XMLSchema" xmlns:xs="http://www.w3.org/2001/XMLSchema" xmlns:p="http://schemas.microsoft.com/office/2006/metadata/properties" xmlns:ns2="4e7512b7-f267-4950-a789-16d6ae86b79c" targetNamespace="http://schemas.microsoft.com/office/2006/metadata/properties" ma:root="true" ma:fieldsID="84a7c38b34e8c007a901cff899298117" ns2:_="">
    <xsd:import namespace="4e7512b7-f267-4950-a789-16d6ae86b79c"/>
    <xsd:element name="properties">
      <xsd:complexType>
        <xsd:sequence>
          <xsd:element name="documentManagement">
            <xsd:complexType>
              <xsd:all>
                <xsd:element ref="ns2:Template_x0020_Type"/>
                <xsd:element ref="ns2:Relate_x0020_To" minOccurs="0"/>
                <xsd:element ref="ns2:Division"/>
                <xsd:element ref="ns2:Notes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7512b7-f267-4950-a789-16d6ae86b79c" elementFormDefault="qualified">
    <xsd:import namespace="http://schemas.microsoft.com/office/2006/documentManagement/types"/>
    <xsd:import namespace="http://schemas.microsoft.com/office/infopath/2007/PartnerControls"/>
    <xsd:element name="Template_x0020_Type" ma:index="8" ma:displayName="Chapter" ma:default="Benchcard" ma:format="Dropdown" ma:internalName="Template_x0020_Type">
      <xsd:simpleType>
        <xsd:restriction base="dms:Choice">
          <xsd:enumeration value="Benchcard"/>
          <xsd:enumeration value="Brochure"/>
          <xsd:enumeration value="Carousel"/>
          <xsd:enumeration value="CSR"/>
          <xsd:enumeration value="Factsheet and Brief"/>
          <xsd:enumeration value="Guide"/>
          <xsd:enumeration value="Handout"/>
          <xsd:enumeration value="Infographic"/>
          <xsd:enumeration value="Postcard"/>
          <xsd:enumeration value="Presentation"/>
          <xsd:enumeration value="Storybook"/>
          <xsd:enumeration value="Other"/>
          <xsd:enumeration value="Word Documents"/>
        </xsd:restriction>
      </xsd:simpleType>
    </xsd:element>
    <xsd:element name="Relate_x0020_To" ma:index="9" nillable="true" ma:displayName="Related To" ma:default="ACA" ma:format="Dropdown" ma:internalName="Relate_x0020_To">
      <xsd:simpleType>
        <xsd:restriction base="dms:Choice">
          <xsd:enumeration value="ACA"/>
          <xsd:enumeration value="Bubble Chart"/>
          <xsd:enumeration value="Courts"/>
          <xsd:enumeration value="Employers"/>
          <xsd:enumeration value="International"/>
          <xsd:enumeration value="Medical Support"/>
          <xsd:enumeration value="Military &amp; Veterans"/>
          <xsd:enumeration value="PAID"/>
          <xsd:enumeration value="SBTN"/>
          <xsd:enumeration value="Tribes"/>
          <xsd:enumeration value="Others"/>
        </xsd:restriction>
      </xsd:simpleType>
    </xsd:element>
    <xsd:element name="Division" ma:index="10" ma:displayName="Division" ma:default="Audit" ma:format="Dropdown" ma:internalName="Division">
      <xsd:simpleType>
        <xsd:restriction base="dms:Choice">
          <xsd:enumeration value="Audit"/>
          <xsd:enumeration value="DBRM"/>
          <xsd:enumeration value="DCC"/>
          <xsd:enumeration value="DFS"/>
          <xsd:enumeration value="DPI"/>
          <xsd:enumeration value="DPSA"/>
          <xsd:enumeration value="DPT"/>
          <xsd:enumeration value="DRO"/>
          <xsd:enumeration value="DSTS"/>
          <xsd:enumeration value="OC"/>
        </xsd:restriction>
      </xsd:simpleType>
    </xsd:element>
    <xsd:element name="Notes0" ma:index="11" nillable="true" ma:displayName="Notes" ma:internalName="Notes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emplate_x0020_Type xmlns="4e7512b7-f267-4950-a789-16d6ae86b79c">Presentation</Template_x0020_Type>
    <Relate_x0020_To xmlns="4e7512b7-f267-4950-a789-16d6ae86b79c">Others</Relate_x0020_To>
    <Division xmlns="4e7512b7-f267-4950-a789-16d6ae86b79c">DCC</Division>
    <Notes0 xmlns="4e7512b7-f267-4950-a789-16d6ae86b79c">PowerPoint template for use by all (including regions) for presentations given outside OCSE</Notes0>
  </documentManagement>
</p:properties>
</file>

<file path=customXml/itemProps1.xml><?xml version="1.0" encoding="utf-8"?>
<ds:datastoreItem xmlns:ds="http://schemas.openxmlformats.org/officeDocument/2006/customXml" ds:itemID="{54339F21-93E3-4134-9953-BF6C6CA74CC0}">
  <ds:schemaRefs>
    <ds:schemaRef ds:uri="http://schemas.microsoft.com/sharepoint/v3/contenttype/forms"/>
  </ds:schemaRefs>
</ds:datastoreItem>
</file>

<file path=customXml/itemProps2.xml><?xml version="1.0" encoding="utf-8"?>
<ds:datastoreItem xmlns:ds="http://schemas.openxmlformats.org/officeDocument/2006/customXml" ds:itemID="{6ED0581F-2053-4811-BA3C-43DCD3B99B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7512b7-f267-4950-a789-16d6ae86b7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CA9566-EE70-42A3-AFE7-D5A0A9887BD6}">
  <ds:schemaRefs>
    <ds:schemaRef ds:uri="http://schemas.openxmlformats.org/package/2006/metadata/core-properties"/>
    <ds:schemaRef ds:uri="4e7512b7-f267-4950-a789-16d6ae86b79c"/>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260</Words>
  <Application>Microsoft Office PowerPoint</Application>
  <PresentationFormat>Widescreen</PresentationFormat>
  <Paragraphs>42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Gill Sans MT</vt:lpstr>
      <vt:lpstr>4.3-Template_4.29.2016</vt:lpstr>
      <vt:lpstr>Application Programming Interface (API)</vt:lpstr>
      <vt:lpstr>Application Program Interface (API) definition</vt:lpstr>
      <vt:lpstr>Scenario: Let’s think of an API as a waiter in a restaurant, the critical link to communicate your order to the kitchen and deliver your food back to your table.</vt:lpstr>
      <vt:lpstr>Imagine sitting at a table with a menu of choices to order from</vt:lpstr>
      <vt:lpstr>The waiter (API) takes your request or order</vt:lpstr>
      <vt:lpstr>The waiter (API) tells the kitchen (system) what to do based on your order</vt:lpstr>
      <vt:lpstr>Kitchen (system) prepares the food (response) and hands it to the waiter (API)</vt:lpstr>
      <vt:lpstr>The waiter (API) delivers the food (response) back to your table</vt:lpstr>
      <vt:lpstr>Scenario: Let’s look at how a state system can benefit from using API when modernizing</vt:lpstr>
      <vt:lpstr>How a state system benefits from using API </vt:lpstr>
      <vt:lpstr>Some Benefits From Using API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2017-02-01T13:55:39Z</dcterms:created>
  <dcterms:modified xsi:type="dcterms:W3CDTF">2019-02-04T20:05:56Z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0x01010051BD4087B2E67248A091C291FCC43B38</vt:lpwstr>
  </property>
</Properties>
</file>